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4"/>
    <p:sldMasterId id="2147483846" r:id="rId5"/>
    <p:sldMasterId id="2147483876" r:id="rId6"/>
  </p:sldMasterIdLst>
  <p:notesMasterIdLst>
    <p:notesMasterId r:id="rId39"/>
  </p:notesMasterIdLst>
  <p:handoutMasterIdLst>
    <p:handoutMasterId r:id="rId40"/>
  </p:handoutMasterIdLst>
  <p:sldIdLst>
    <p:sldId id="413" r:id="rId7"/>
    <p:sldId id="2146846938" r:id="rId8"/>
    <p:sldId id="2146846956" r:id="rId9"/>
    <p:sldId id="2146846936" r:id="rId10"/>
    <p:sldId id="745" r:id="rId11"/>
    <p:sldId id="2146846923" r:id="rId12"/>
    <p:sldId id="2146846924" r:id="rId13"/>
    <p:sldId id="867" r:id="rId14"/>
    <p:sldId id="750" r:id="rId15"/>
    <p:sldId id="656" r:id="rId16"/>
    <p:sldId id="2134808302" r:id="rId17"/>
    <p:sldId id="739" r:id="rId18"/>
    <p:sldId id="2146846940" r:id="rId19"/>
    <p:sldId id="2146846937" r:id="rId20"/>
    <p:sldId id="2146846926" r:id="rId21"/>
    <p:sldId id="2146846932" r:id="rId22"/>
    <p:sldId id="2146846929" r:id="rId23"/>
    <p:sldId id="2146846959" r:id="rId24"/>
    <p:sldId id="2146846930" r:id="rId25"/>
    <p:sldId id="549" r:id="rId26"/>
    <p:sldId id="2146846934" r:id="rId27"/>
    <p:sldId id="2146846933" r:id="rId28"/>
    <p:sldId id="2146846944" r:id="rId29"/>
    <p:sldId id="1089" r:id="rId30"/>
    <p:sldId id="2146846943" r:id="rId31"/>
    <p:sldId id="2146846945" r:id="rId32"/>
    <p:sldId id="2146846946" r:id="rId33"/>
    <p:sldId id="2146846935" r:id="rId34"/>
    <p:sldId id="2146846957" r:id="rId35"/>
    <p:sldId id="2146846958" r:id="rId36"/>
    <p:sldId id="398" r:id="rId37"/>
    <p:sldId id="2146846942" r:id="rId38"/>
  </p:sldIdLst>
  <p:sldSz cx="12192000" cy="6858000"/>
  <p:notesSz cx="6797675" cy="9926638"/>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521415D9-36F7-43E2-AB2F-B90AF26B5E84}">
      <p14:sectionLst xmlns:p14="http://schemas.microsoft.com/office/powerpoint/2010/main">
        <p14:section name="Default Section" id="{ED72A5FF-1879-4FD2-BA66-345B1CA4B4D3}">
          <p14:sldIdLst>
            <p14:sldId id="413"/>
            <p14:sldId id="2146846938"/>
            <p14:sldId id="2146846956"/>
            <p14:sldId id="2146846936"/>
            <p14:sldId id="745"/>
            <p14:sldId id="2146846923"/>
            <p14:sldId id="2146846924"/>
            <p14:sldId id="867"/>
            <p14:sldId id="750"/>
            <p14:sldId id="656"/>
            <p14:sldId id="2134808302"/>
            <p14:sldId id="739"/>
            <p14:sldId id="2146846940"/>
            <p14:sldId id="2146846937"/>
            <p14:sldId id="2146846926"/>
            <p14:sldId id="2146846932"/>
            <p14:sldId id="2146846929"/>
            <p14:sldId id="2146846959"/>
            <p14:sldId id="2146846930"/>
            <p14:sldId id="549"/>
            <p14:sldId id="2146846934"/>
            <p14:sldId id="2146846933"/>
            <p14:sldId id="2146846944"/>
            <p14:sldId id="1089"/>
            <p14:sldId id="2146846943"/>
            <p14:sldId id="2146846945"/>
            <p14:sldId id="2146846946"/>
            <p14:sldId id="2146846935"/>
            <p14:sldId id="2146846957"/>
            <p14:sldId id="2146846958"/>
          </p14:sldIdLst>
        </p14:section>
        <p14:section name="Default Section" id="{5296D93E-02CA-45F9-975F-BE301BBEE660}">
          <p14:sldIdLst>
            <p14:sldId id="398"/>
            <p14:sldId id="2146846942"/>
          </p14:sldIdLst>
        </p14:section>
      </p14:sectionLst>
    </p:ext>
    <p:ext uri="{EFAFB233-063F-42B5-8137-9DF3F51BA10A}">
      <p15:sldGuideLst xmlns:p15="http://schemas.microsoft.com/office/powerpoint/2012/main">
        <p15:guide id="1" orient="horz" pos="3589">
          <p15:clr>
            <a:srgbClr val="A4A3A4"/>
          </p15:clr>
        </p15:guide>
        <p15:guide id="2" orient="horz" pos="2166">
          <p15:clr>
            <a:srgbClr val="A4A3A4"/>
          </p15:clr>
        </p15:guide>
        <p15:guide id="3" orient="horz" pos="2832" userDrawn="1">
          <p15:clr>
            <a:srgbClr val="A4A3A4"/>
          </p15:clr>
        </p15:guide>
        <p15:guide id="4" orient="horz" pos="777" userDrawn="1">
          <p15:clr>
            <a:srgbClr val="A4A3A4"/>
          </p15:clr>
        </p15:guide>
        <p15:guide id="5" pos="381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82828"/>
    <a:srgbClr val="7F7F7F"/>
    <a:srgbClr val="83419F"/>
    <a:srgbClr val="3D3D3D"/>
    <a:srgbClr val="005EB8"/>
    <a:srgbClr val="00A9E0"/>
    <a:srgbClr val="323232"/>
    <a:srgbClr val="9BCAEC"/>
    <a:srgbClr val="DA246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744" y="96"/>
      </p:cViewPr>
      <p:guideLst>
        <p:guide orient="horz" pos="3589"/>
        <p:guide orient="horz" pos="2166"/>
        <p:guide orient="horz" pos="2832"/>
        <p:guide orient="horz" pos="777"/>
        <p:guide pos="381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ent Cabaret" userId="S::laurent.cabaret@centralesupelec.fr::9de21028-e7ed-4daf-8ff2-452b586d757b" providerId="AD" clId="Web-{B54F0280-235E-A1E0-89B2-B81F9A63D136}"/>
    <pc:docChg chg="modSld">
      <pc:chgData name="Laurent Cabaret" userId="S::laurent.cabaret@centralesupelec.fr::9de21028-e7ed-4daf-8ff2-452b586d757b" providerId="AD" clId="Web-{B54F0280-235E-A1E0-89B2-B81F9A63D136}" dt="2022-01-24T10:16:39.871" v="185" actId="20577"/>
      <pc:docMkLst>
        <pc:docMk/>
      </pc:docMkLst>
      <pc:sldChg chg="modSp">
        <pc:chgData name="Laurent Cabaret" userId="S::laurent.cabaret@centralesupelec.fr::9de21028-e7ed-4daf-8ff2-452b586d757b" providerId="AD" clId="Web-{B54F0280-235E-A1E0-89B2-B81F9A63D136}" dt="2022-01-24T10:16:39.871" v="185" actId="20577"/>
        <pc:sldMkLst>
          <pc:docMk/>
          <pc:sldMk cId="2222846023" sldId="398"/>
        </pc:sldMkLst>
        <pc:spChg chg="mod">
          <ac:chgData name="Laurent Cabaret" userId="S::laurent.cabaret@centralesupelec.fr::9de21028-e7ed-4daf-8ff2-452b586d757b" providerId="AD" clId="Web-{B54F0280-235E-A1E0-89B2-B81F9A63D136}" dt="2022-01-24T10:16:39.871" v="185" actId="20577"/>
          <ac:spMkLst>
            <pc:docMk/>
            <pc:sldMk cId="2222846023" sldId="398"/>
            <ac:spMk id="2" creationId="{00000000-0000-0000-0000-000000000000}"/>
          </ac:spMkLst>
        </pc:spChg>
      </pc:sldChg>
      <pc:sldChg chg="addSp delSp modSp">
        <pc:chgData name="Laurent Cabaret" userId="S::laurent.cabaret@centralesupelec.fr::9de21028-e7ed-4daf-8ff2-452b586d757b" providerId="AD" clId="Web-{B54F0280-235E-A1E0-89B2-B81F9A63D136}" dt="2022-01-24T10:09:46.876" v="108"/>
        <pc:sldMkLst>
          <pc:docMk/>
          <pc:sldMk cId="2453505223" sldId="2146846938"/>
        </pc:sldMkLst>
        <pc:spChg chg="add mod">
          <ac:chgData name="Laurent Cabaret" userId="S::laurent.cabaret@centralesupelec.fr::9de21028-e7ed-4daf-8ff2-452b586d757b" providerId="AD" clId="Web-{B54F0280-235E-A1E0-89B2-B81F9A63D136}" dt="2022-01-24T10:09:36.767" v="107" actId="20577"/>
          <ac:spMkLst>
            <pc:docMk/>
            <pc:sldMk cId="2453505223" sldId="2146846938"/>
            <ac:spMk id="2" creationId="{990A5901-99DB-4073-8E85-829465F4E10F}"/>
          </ac:spMkLst>
        </pc:spChg>
        <pc:spChg chg="del">
          <ac:chgData name="Laurent Cabaret" userId="S::laurent.cabaret@centralesupelec.fr::9de21028-e7ed-4daf-8ff2-452b586d757b" providerId="AD" clId="Web-{B54F0280-235E-A1E0-89B2-B81F9A63D136}" dt="2022-01-24T10:09:46.876" v="108"/>
          <ac:spMkLst>
            <pc:docMk/>
            <pc:sldMk cId="2453505223" sldId="2146846938"/>
            <ac:spMk id="3" creationId="{CAE29A54-CE88-4DE0-99F7-A09FA6A95D72}"/>
          </ac:spMkLst>
        </pc:spChg>
        <pc:spChg chg="mod">
          <ac:chgData name="Laurent Cabaret" userId="S::laurent.cabaret@centralesupelec.fr::9de21028-e7ed-4daf-8ff2-452b586d757b" providerId="AD" clId="Web-{B54F0280-235E-A1E0-89B2-B81F9A63D136}" dt="2022-01-24T10:00:15.752" v="5" actId="20577"/>
          <ac:spMkLst>
            <pc:docMk/>
            <pc:sldMk cId="2453505223" sldId="2146846938"/>
            <ac:spMk id="121" creationId="{30086BF6-F8E9-4E01-8AA8-25FC412C8CAC}"/>
          </ac:spMkLst>
        </pc:spChg>
      </pc:sldChg>
    </pc:docChg>
  </pc:docChgLst>
  <pc:docChgLst>
    <pc:chgData name="Guillaume" userId="c7728dc3-2aef-4a3b-9f53-d9e3b4d4935f" providerId="ADAL" clId="{C4541672-2951-4BD8-BDA3-641494D33C8B}"/>
    <pc:docChg chg="custSel addSld delSld modSld modSection">
      <pc:chgData name="Guillaume" userId="c7728dc3-2aef-4a3b-9f53-d9e3b4d4935f" providerId="ADAL" clId="{C4541672-2951-4BD8-BDA3-641494D33C8B}" dt="2023-02-03T07:35:40.561" v="109" actId="20577"/>
      <pc:docMkLst>
        <pc:docMk/>
      </pc:docMkLst>
      <pc:sldChg chg="modSp mod">
        <pc:chgData name="Guillaume" userId="c7728dc3-2aef-4a3b-9f53-d9e3b4d4935f" providerId="ADAL" clId="{C4541672-2951-4BD8-BDA3-641494D33C8B}" dt="2023-02-03T07:35:40.561" v="109" actId="20577"/>
        <pc:sldMkLst>
          <pc:docMk/>
          <pc:sldMk cId="2907479754" sldId="413"/>
        </pc:sldMkLst>
        <pc:spChg chg="mod">
          <ac:chgData name="Guillaume" userId="c7728dc3-2aef-4a3b-9f53-d9e3b4d4935f" providerId="ADAL" clId="{C4541672-2951-4BD8-BDA3-641494D33C8B}" dt="2023-02-03T07:35:40.561" v="109" actId="20577"/>
          <ac:spMkLst>
            <pc:docMk/>
            <pc:sldMk cId="2907479754" sldId="413"/>
            <ac:spMk id="39" creationId="{5D1D4EB8-CF9B-46C8-880D-98720165789E}"/>
          </ac:spMkLst>
        </pc:spChg>
      </pc:sldChg>
      <pc:sldChg chg="addSp delSp modSp mod">
        <pc:chgData name="Guillaume" userId="c7728dc3-2aef-4a3b-9f53-d9e3b4d4935f" providerId="ADAL" clId="{C4541672-2951-4BD8-BDA3-641494D33C8B}" dt="2023-01-25T12:48:59.568" v="59" actId="1076"/>
        <pc:sldMkLst>
          <pc:docMk/>
          <pc:sldMk cId="635291995" sldId="2134808302"/>
        </pc:sldMkLst>
        <pc:spChg chg="del">
          <ac:chgData name="Guillaume" userId="c7728dc3-2aef-4a3b-9f53-d9e3b4d4935f" providerId="ADAL" clId="{C4541672-2951-4BD8-BDA3-641494D33C8B}" dt="2023-01-25T12:48:25.528" v="57" actId="478"/>
          <ac:spMkLst>
            <pc:docMk/>
            <pc:sldMk cId="635291995" sldId="2134808302"/>
            <ac:spMk id="18" creationId="{3F73B373-96F2-4A43-962D-6198F5FAD630}"/>
          </ac:spMkLst>
        </pc:spChg>
        <pc:spChg chg="add mod">
          <ac:chgData name="Guillaume" userId="c7728dc3-2aef-4a3b-9f53-d9e3b4d4935f" providerId="ADAL" clId="{C4541672-2951-4BD8-BDA3-641494D33C8B}" dt="2023-01-25T12:48:59.568" v="59" actId="1076"/>
          <ac:spMkLst>
            <pc:docMk/>
            <pc:sldMk cId="635291995" sldId="2134808302"/>
            <ac:spMk id="20" creationId="{5A1ACCCE-5034-493E-9FB3-A214B61AC129}"/>
          </ac:spMkLst>
        </pc:spChg>
      </pc:sldChg>
      <pc:sldChg chg="modSp mod">
        <pc:chgData name="Guillaume" userId="c7728dc3-2aef-4a3b-9f53-d9e3b4d4935f" providerId="ADAL" clId="{C4541672-2951-4BD8-BDA3-641494D33C8B}" dt="2023-01-25T10:44:41.312" v="45" actId="20577"/>
        <pc:sldMkLst>
          <pc:docMk/>
          <pc:sldMk cId="2453505223" sldId="2146846938"/>
        </pc:sldMkLst>
        <pc:spChg chg="mod">
          <ac:chgData name="Guillaume" userId="c7728dc3-2aef-4a3b-9f53-d9e3b4d4935f" providerId="ADAL" clId="{C4541672-2951-4BD8-BDA3-641494D33C8B}" dt="2023-01-25T10:44:41.312" v="45" actId="20577"/>
          <ac:spMkLst>
            <pc:docMk/>
            <pc:sldMk cId="2453505223" sldId="2146846938"/>
            <ac:spMk id="2" creationId="{990A5901-99DB-4073-8E85-829465F4E10F}"/>
          </ac:spMkLst>
        </pc:spChg>
      </pc:sldChg>
      <pc:sldChg chg="modSp mod">
        <pc:chgData name="Guillaume" userId="c7728dc3-2aef-4a3b-9f53-d9e3b4d4935f" providerId="ADAL" clId="{C4541672-2951-4BD8-BDA3-641494D33C8B}" dt="2023-01-25T12:54:11.226" v="89" actId="5793"/>
        <pc:sldMkLst>
          <pc:docMk/>
          <pc:sldMk cId="171792380" sldId="2146846940"/>
        </pc:sldMkLst>
        <pc:spChg chg="mod">
          <ac:chgData name="Guillaume" userId="c7728dc3-2aef-4a3b-9f53-d9e3b4d4935f" providerId="ADAL" clId="{C4541672-2951-4BD8-BDA3-641494D33C8B}" dt="2023-01-25T12:54:11.226" v="89" actId="5793"/>
          <ac:spMkLst>
            <pc:docMk/>
            <pc:sldMk cId="171792380" sldId="2146846940"/>
            <ac:spMk id="10" creationId="{A3481722-3E17-4AEB-B151-6132BDC613E5}"/>
          </ac:spMkLst>
        </pc:spChg>
      </pc:sldChg>
      <pc:sldChg chg="modSp mod">
        <pc:chgData name="Guillaume" userId="c7728dc3-2aef-4a3b-9f53-d9e3b4d4935f" providerId="ADAL" clId="{C4541672-2951-4BD8-BDA3-641494D33C8B}" dt="2023-02-03T07:24:17.333" v="99" actId="6549"/>
        <pc:sldMkLst>
          <pc:docMk/>
          <pc:sldMk cId="352135993" sldId="2146846943"/>
        </pc:sldMkLst>
        <pc:spChg chg="mod">
          <ac:chgData name="Guillaume" userId="c7728dc3-2aef-4a3b-9f53-d9e3b4d4935f" providerId="ADAL" clId="{C4541672-2951-4BD8-BDA3-641494D33C8B}" dt="2023-02-03T07:24:17.333" v="99" actId="6549"/>
          <ac:spMkLst>
            <pc:docMk/>
            <pc:sldMk cId="352135993" sldId="2146846943"/>
            <ac:spMk id="7" creationId="{00000000-0000-0000-0000-000000000000}"/>
          </ac:spMkLst>
        </pc:spChg>
      </pc:sldChg>
      <pc:sldChg chg="modSp mod">
        <pc:chgData name="Guillaume" userId="c7728dc3-2aef-4a3b-9f53-d9e3b4d4935f" providerId="ADAL" clId="{C4541672-2951-4BD8-BDA3-641494D33C8B}" dt="2023-02-03T07:24:24.509" v="101" actId="20577"/>
        <pc:sldMkLst>
          <pc:docMk/>
          <pc:sldMk cId="1995790580" sldId="2146846945"/>
        </pc:sldMkLst>
        <pc:spChg chg="mod">
          <ac:chgData name="Guillaume" userId="c7728dc3-2aef-4a3b-9f53-d9e3b4d4935f" providerId="ADAL" clId="{C4541672-2951-4BD8-BDA3-641494D33C8B}" dt="2023-02-03T07:24:24.509" v="101" actId="20577"/>
          <ac:spMkLst>
            <pc:docMk/>
            <pc:sldMk cId="1995790580" sldId="2146846945"/>
            <ac:spMk id="7" creationId="{00000000-0000-0000-0000-000000000000}"/>
          </ac:spMkLst>
        </pc:spChg>
      </pc:sldChg>
      <pc:sldChg chg="del">
        <pc:chgData name="Guillaume" userId="c7728dc3-2aef-4a3b-9f53-d9e3b4d4935f" providerId="ADAL" clId="{C4541672-2951-4BD8-BDA3-641494D33C8B}" dt="2023-01-25T10:45:17.020" v="48" actId="47"/>
        <pc:sldMkLst>
          <pc:docMk/>
          <pc:sldMk cId="2431998141" sldId="2146846947"/>
        </pc:sldMkLst>
      </pc:sldChg>
      <pc:sldChg chg="del">
        <pc:chgData name="Guillaume" userId="c7728dc3-2aef-4a3b-9f53-d9e3b4d4935f" providerId="ADAL" clId="{C4541672-2951-4BD8-BDA3-641494D33C8B}" dt="2023-01-25T10:45:33.697" v="49" actId="47"/>
        <pc:sldMkLst>
          <pc:docMk/>
          <pc:sldMk cId="2858280308" sldId="2146846948"/>
        </pc:sldMkLst>
      </pc:sldChg>
      <pc:sldChg chg="del">
        <pc:chgData name="Guillaume" userId="c7728dc3-2aef-4a3b-9f53-d9e3b4d4935f" providerId="ADAL" clId="{C4541672-2951-4BD8-BDA3-641494D33C8B}" dt="2023-01-25T10:45:55.284" v="54" actId="47"/>
        <pc:sldMkLst>
          <pc:docMk/>
          <pc:sldMk cId="233801041" sldId="2146846949"/>
        </pc:sldMkLst>
      </pc:sldChg>
      <pc:sldChg chg="modSp add mod">
        <pc:chgData name="Guillaume" userId="c7728dc3-2aef-4a3b-9f53-d9e3b4d4935f" providerId="ADAL" clId="{C4541672-2951-4BD8-BDA3-641494D33C8B}" dt="2023-01-25T10:46:12.233" v="56" actId="13926"/>
        <pc:sldMkLst>
          <pc:docMk/>
          <pc:sldMk cId="983581257" sldId="2146846950"/>
        </pc:sldMkLst>
        <pc:spChg chg="mod">
          <ac:chgData name="Guillaume" userId="c7728dc3-2aef-4a3b-9f53-d9e3b4d4935f" providerId="ADAL" clId="{C4541672-2951-4BD8-BDA3-641494D33C8B}" dt="2023-01-25T10:46:12.233" v="56" actId="13926"/>
          <ac:spMkLst>
            <pc:docMk/>
            <pc:sldMk cId="983581257" sldId="2146846950"/>
            <ac:spMk id="2" creationId="{990A5901-99DB-4073-8E85-829465F4E10F}"/>
          </ac:spMkLst>
        </pc:spChg>
      </pc:sldChg>
      <pc:sldChg chg="modSp add mod">
        <pc:chgData name="Guillaume" userId="c7728dc3-2aef-4a3b-9f53-d9e3b4d4935f" providerId="ADAL" clId="{C4541672-2951-4BD8-BDA3-641494D33C8B}" dt="2023-01-25T10:45:46.909" v="52" actId="13926"/>
        <pc:sldMkLst>
          <pc:docMk/>
          <pc:sldMk cId="1361321281" sldId="2146846951"/>
        </pc:sldMkLst>
        <pc:spChg chg="mod">
          <ac:chgData name="Guillaume" userId="c7728dc3-2aef-4a3b-9f53-d9e3b4d4935f" providerId="ADAL" clId="{C4541672-2951-4BD8-BDA3-641494D33C8B}" dt="2023-01-25T10:45:46.909" v="52" actId="13926"/>
          <ac:spMkLst>
            <pc:docMk/>
            <pc:sldMk cId="1361321281" sldId="2146846951"/>
            <ac:spMk id="2" creationId="{990A5901-99DB-4073-8E85-829465F4E10F}"/>
          </ac:spMkLst>
        </pc:spChg>
      </pc:sldChg>
      <pc:sldChg chg="modSp add mod">
        <pc:chgData name="Guillaume" userId="c7728dc3-2aef-4a3b-9f53-d9e3b4d4935f" providerId="ADAL" clId="{C4541672-2951-4BD8-BDA3-641494D33C8B}" dt="2023-01-25T10:45:51.723" v="53" actId="13926"/>
        <pc:sldMkLst>
          <pc:docMk/>
          <pc:sldMk cId="2217839490" sldId="2146846952"/>
        </pc:sldMkLst>
        <pc:spChg chg="mod">
          <ac:chgData name="Guillaume" userId="c7728dc3-2aef-4a3b-9f53-d9e3b4d4935f" providerId="ADAL" clId="{C4541672-2951-4BD8-BDA3-641494D33C8B}" dt="2023-01-25T10:45:51.723" v="53" actId="13926"/>
          <ac:spMkLst>
            <pc:docMk/>
            <pc:sldMk cId="2217839490" sldId="2146846952"/>
            <ac:spMk id="2" creationId="{990A5901-99DB-4073-8E85-829465F4E10F}"/>
          </ac:spMkLst>
        </pc:spChg>
      </pc:sldChg>
    </pc:docChg>
  </pc:docChgLst>
  <pc:docChgLst>
    <pc:chgData name="Hanna Obeid (Student at CentraleSupelec)" userId="d04f2fb1-e160-4bd2-9aa3-89da6aa07002" providerId="ADAL" clId="{BA568A63-F351-4473-90E4-55289A9DC3C6}"/>
    <pc:docChg chg="modSld">
      <pc:chgData name="Hanna Obeid (Student at CentraleSupelec)" userId="d04f2fb1-e160-4bd2-9aa3-89da6aa07002" providerId="ADAL" clId="{BA568A63-F351-4473-90E4-55289A9DC3C6}" dt="2024-03-12T18:35:51.813" v="0" actId="1076"/>
      <pc:docMkLst>
        <pc:docMk/>
      </pc:docMkLst>
      <pc:sldChg chg="modSp mod">
        <pc:chgData name="Hanna Obeid (Student at CentraleSupelec)" userId="d04f2fb1-e160-4bd2-9aa3-89da6aa07002" providerId="ADAL" clId="{BA568A63-F351-4473-90E4-55289A9DC3C6}" dt="2024-03-12T18:35:51.813" v="0" actId="1076"/>
        <pc:sldMkLst>
          <pc:docMk/>
          <pc:sldMk cId="2907479754" sldId="413"/>
        </pc:sldMkLst>
        <pc:picChg chg="mod">
          <ac:chgData name="Hanna Obeid (Student at CentraleSupelec)" userId="d04f2fb1-e160-4bd2-9aa3-89da6aa07002" providerId="ADAL" clId="{BA568A63-F351-4473-90E4-55289A9DC3C6}" dt="2024-03-12T18:35:51.813" v="0" actId="1076"/>
          <ac:picMkLst>
            <pc:docMk/>
            <pc:sldMk cId="2907479754" sldId="413"/>
            <ac:picMk id="8" creationId="{FC6E2C13-43EE-4767-A107-AE7F18FED952}"/>
          </ac:picMkLst>
        </pc:picChg>
      </pc:sldChg>
    </pc:docChg>
  </pc:docChgLst>
  <pc:docChgLst>
    <pc:chgData name="Guillaume" userId="c7728dc3-2aef-4a3b-9f53-d9e3b4d4935f" providerId="ADAL" clId="{5E250955-24CE-46DA-93B2-BD56A6A17447}"/>
    <pc:docChg chg="modSld">
      <pc:chgData name="Guillaume" userId="c7728dc3-2aef-4a3b-9f53-d9e3b4d4935f" providerId="ADAL" clId="{5E250955-24CE-46DA-93B2-BD56A6A17447}" dt="2023-03-03T12:20:05.408" v="13" actId="6549"/>
      <pc:docMkLst>
        <pc:docMk/>
      </pc:docMkLst>
      <pc:sldChg chg="modSp mod">
        <pc:chgData name="Guillaume" userId="c7728dc3-2aef-4a3b-9f53-d9e3b4d4935f" providerId="ADAL" clId="{5E250955-24CE-46DA-93B2-BD56A6A17447}" dt="2023-03-03T12:12:23.796" v="3" actId="6549"/>
        <pc:sldMkLst>
          <pc:docMk/>
          <pc:sldMk cId="983581257" sldId="2146846950"/>
        </pc:sldMkLst>
        <pc:spChg chg="mod">
          <ac:chgData name="Guillaume" userId="c7728dc3-2aef-4a3b-9f53-d9e3b4d4935f" providerId="ADAL" clId="{5E250955-24CE-46DA-93B2-BD56A6A17447}" dt="2023-03-03T12:12:23.796" v="3" actId="6549"/>
          <ac:spMkLst>
            <pc:docMk/>
            <pc:sldMk cId="983581257" sldId="2146846950"/>
            <ac:spMk id="2" creationId="{990A5901-99DB-4073-8E85-829465F4E10F}"/>
          </ac:spMkLst>
        </pc:spChg>
      </pc:sldChg>
      <pc:sldChg chg="modSp mod">
        <pc:chgData name="Guillaume" userId="c7728dc3-2aef-4a3b-9f53-d9e3b4d4935f" providerId="ADAL" clId="{5E250955-24CE-46DA-93B2-BD56A6A17447}" dt="2023-03-03T12:19:56.365" v="9" actId="6549"/>
        <pc:sldMkLst>
          <pc:docMk/>
          <pc:sldMk cId="1361321281" sldId="2146846951"/>
        </pc:sldMkLst>
        <pc:spChg chg="mod">
          <ac:chgData name="Guillaume" userId="c7728dc3-2aef-4a3b-9f53-d9e3b4d4935f" providerId="ADAL" clId="{5E250955-24CE-46DA-93B2-BD56A6A17447}" dt="2023-03-03T12:19:56.365" v="9" actId="6549"/>
          <ac:spMkLst>
            <pc:docMk/>
            <pc:sldMk cId="1361321281" sldId="2146846951"/>
            <ac:spMk id="2" creationId="{990A5901-99DB-4073-8E85-829465F4E10F}"/>
          </ac:spMkLst>
        </pc:spChg>
      </pc:sldChg>
      <pc:sldChg chg="modSp mod">
        <pc:chgData name="Guillaume" userId="c7728dc3-2aef-4a3b-9f53-d9e3b4d4935f" providerId="ADAL" clId="{5E250955-24CE-46DA-93B2-BD56A6A17447}" dt="2023-03-03T12:20:05.408" v="13" actId="6549"/>
        <pc:sldMkLst>
          <pc:docMk/>
          <pc:sldMk cId="2217839490" sldId="2146846952"/>
        </pc:sldMkLst>
        <pc:spChg chg="mod">
          <ac:chgData name="Guillaume" userId="c7728dc3-2aef-4a3b-9f53-d9e3b4d4935f" providerId="ADAL" clId="{5E250955-24CE-46DA-93B2-BD56A6A17447}" dt="2023-03-03T12:20:05.408" v="13" actId="6549"/>
          <ac:spMkLst>
            <pc:docMk/>
            <pc:sldMk cId="2217839490" sldId="2146846952"/>
            <ac:spMk id="2" creationId="{990A5901-99DB-4073-8E85-829465F4E10F}"/>
          </ac:spMkLst>
        </pc:spChg>
      </pc:sldChg>
    </pc:docChg>
  </pc:docChgLst>
  <pc:docChgLst>
    <pc:chgData name="Guillaume" userId="c7728dc3-2aef-4a3b-9f53-d9e3b4d4935f" providerId="ADAL" clId="{033B12FF-E2D3-4FAF-8FF6-E50A801636DD}"/>
    <pc:docChg chg="undo custSel modSld">
      <pc:chgData name="Guillaume" userId="c7728dc3-2aef-4a3b-9f53-d9e3b4d4935f" providerId="ADAL" clId="{033B12FF-E2D3-4FAF-8FF6-E50A801636DD}" dt="2023-01-25T10:42:12.873" v="12" actId="20577"/>
      <pc:docMkLst>
        <pc:docMk/>
      </pc:docMkLst>
      <pc:sldChg chg="modSp mod">
        <pc:chgData name="Guillaume" userId="c7728dc3-2aef-4a3b-9f53-d9e3b4d4935f" providerId="ADAL" clId="{033B12FF-E2D3-4FAF-8FF6-E50A801636DD}" dt="2023-01-25T10:42:12.873" v="12" actId="20577"/>
        <pc:sldMkLst>
          <pc:docMk/>
          <pc:sldMk cId="2907479754" sldId="413"/>
        </pc:sldMkLst>
        <pc:spChg chg="mod">
          <ac:chgData name="Guillaume" userId="c7728dc3-2aef-4a3b-9f53-d9e3b4d4935f" providerId="ADAL" clId="{033B12FF-E2D3-4FAF-8FF6-E50A801636DD}" dt="2023-01-25T10:42:12.873" v="12" actId="20577"/>
          <ac:spMkLst>
            <pc:docMk/>
            <pc:sldMk cId="2907479754" sldId="413"/>
            <ac:spMk id="39" creationId="{5D1D4EB8-CF9B-46C8-880D-98720165789E}"/>
          </ac:spMkLst>
        </pc:spChg>
      </pc:sldChg>
    </pc:docChg>
  </pc:docChgLst>
  <pc:docChgLst>
    <pc:chgData name="Guillaume" userId="c7728dc3-2aef-4a3b-9f53-d9e3b4d4935f" providerId="ADAL" clId="{689859D2-D8AF-4166-9973-8416A2D0A018}"/>
    <pc:docChg chg="undo custSel modSld">
      <pc:chgData name="Guillaume" userId="c7728dc3-2aef-4a3b-9f53-d9e3b4d4935f" providerId="ADAL" clId="{689859D2-D8AF-4166-9973-8416A2D0A018}" dt="2022-02-25T17:56:23.646" v="72" actId="20577"/>
      <pc:docMkLst>
        <pc:docMk/>
      </pc:docMkLst>
      <pc:sldChg chg="modSp mod">
        <pc:chgData name="Guillaume" userId="c7728dc3-2aef-4a3b-9f53-d9e3b4d4935f" providerId="ADAL" clId="{689859D2-D8AF-4166-9973-8416A2D0A018}" dt="2022-02-25T17:56:05.138" v="60" actId="20577"/>
        <pc:sldMkLst>
          <pc:docMk/>
          <pc:sldMk cId="2453505223" sldId="2146846938"/>
        </pc:sldMkLst>
        <pc:spChg chg="mod">
          <ac:chgData name="Guillaume" userId="c7728dc3-2aef-4a3b-9f53-d9e3b4d4935f" providerId="ADAL" clId="{689859D2-D8AF-4166-9973-8416A2D0A018}" dt="2022-02-25T17:56:05.138" v="60" actId="20577"/>
          <ac:spMkLst>
            <pc:docMk/>
            <pc:sldMk cId="2453505223" sldId="2146846938"/>
            <ac:spMk id="2" creationId="{990A5901-99DB-4073-8E85-829465F4E10F}"/>
          </ac:spMkLst>
        </pc:spChg>
      </pc:sldChg>
      <pc:sldChg chg="modSp mod">
        <pc:chgData name="Guillaume" userId="c7728dc3-2aef-4a3b-9f53-d9e3b4d4935f" providerId="ADAL" clId="{689859D2-D8AF-4166-9973-8416A2D0A018}" dt="2022-02-25T17:56:10.894" v="64" actId="20577"/>
        <pc:sldMkLst>
          <pc:docMk/>
          <pc:sldMk cId="2431998141" sldId="2146846947"/>
        </pc:sldMkLst>
        <pc:spChg chg="mod">
          <ac:chgData name="Guillaume" userId="c7728dc3-2aef-4a3b-9f53-d9e3b4d4935f" providerId="ADAL" clId="{689859D2-D8AF-4166-9973-8416A2D0A018}" dt="2022-02-25T17:56:10.894" v="64" actId="20577"/>
          <ac:spMkLst>
            <pc:docMk/>
            <pc:sldMk cId="2431998141" sldId="2146846947"/>
            <ac:spMk id="2" creationId="{990A5901-99DB-4073-8E85-829465F4E10F}"/>
          </ac:spMkLst>
        </pc:spChg>
      </pc:sldChg>
      <pc:sldChg chg="modSp mod">
        <pc:chgData name="Guillaume" userId="c7728dc3-2aef-4a3b-9f53-d9e3b4d4935f" providerId="ADAL" clId="{689859D2-D8AF-4166-9973-8416A2D0A018}" dt="2022-02-25T17:56:19.541" v="68" actId="20577"/>
        <pc:sldMkLst>
          <pc:docMk/>
          <pc:sldMk cId="2858280308" sldId="2146846948"/>
        </pc:sldMkLst>
        <pc:spChg chg="mod">
          <ac:chgData name="Guillaume" userId="c7728dc3-2aef-4a3b-9f53-d9e3b4d4935f" providerId="ADAL" clId="{689859D2-D8AF-4166-9973-8416A2D0A018}" dt="2022-02-25T17:56:19.541" v="68" actId="20577"/>
          <ac:spMkLst>
            <pc:docMk/>
            <pc:sldMk cId="2858280308" sldId="2146846948"/>
            <ac:spMk id="2" creationId="{990A5901-99DB-4073-8E85-829465F4E10F}"/>
          </ac:spMkLst>
        </pc:spChg>
      </pc:sldChg>
      <pc:sldChg chg="modSp mod">
        <pc:chgData name="Guillaume" userId="c7728dc3-2aef-4a3b-9f53-d9e3b4d4935f" providerId="ADAL" clId="{689859D2-D8AF-4166-9973-8416A2D0A018}" dt="2022-02-25T17:56:23.646" v="72" actId="20577"/>
        <pc:sldMkLst>
          <pc:docMk/>
          <pc:sldMk cId="233801041" sldId="2146846949"/>
        </pc:sldMkLst>
        <pc:spChg chg="mod">
          <ac:chgData name="Guillaume" userId="c7728dc3-2aef-4a3b-9f53-d9e3b4d4935f" providerId="ADAL" clId="{689859D2-D8AF-4166-9973-8416A2D0A018}" dt="2022-02-25T17:56:23.646" v="72" actId="20577"/>
          <ac:spMkLst>
            <pc:docMk/>
            <pc:sldMk cId="233801041" sldId="2146846949"/>
            <ac:spMk id="2" creationId="{990A5901-99DB-4073-8E85-829465F4E10F}"/>
          </ac:spMkLst>
        </pc:spChg>
      </pc:sldChg>
    </pc:docChg>
  </pc:docChgLst>
  <pc:docChgLst>
    <pc:chgData name="Guillaume Le Grand" userId="S::guillaume.legrand@centralesupelec.fr::c7728dc3-2aef-4a3b-9f53-d9e3b4d4935f" providerId="AD" clId="Web-{C0ECADE1-9EA6-A618-036B-25678190000B}"/>
    <pc:docChg chg="modSld">
      <pc:chgData name="Guillaume Le Grand" userId="S::guillaume.legrand@centralesupelec.fr::c7728dc3-2aef-4a3b-9f53-d9e3b4d4935f" providerId="AD" clId="Web-{C0ECADE1-9EA6-A618-036B-25678190000B}" dt="2023-02-02T09:51:10.886" v="1" actId="20577"/>
      <pc:docMkLst>
        <pc:docMk/>
      </pc:docMkLst>
      <pc:sldChg chg="modSp">
        <pc:chgData name="Guillaume Le Grand" userId="S::guillaume.legrand@centralesupelec.fr::c7728dc3-2aef-4a3b-9f53-d9e3b4d4935f" providerId="AD" clId="Web-{C0ECADE1-9EA6-A618-036B-25678190000B}" dt="2023-02-02T09:51:10.886" v="1" actId="20577"/>
        <pc:sldMkLst>
          <pc:docMk/>
          <pc:sldMk cId="1152485464" sldId="2146846930"/>
        </pc:sldMkLst>
        <pc:spChg chg="mod">
          <ac:chgData name="Guillaume Le Grand" userId="S::guillaume.legrand@centralesupelec.fr::c7728dc3-2aef-4a3b-9f53-d9e3b4d4935f" providerId="AD" clId="Web-{C0ECADE1-9EA6-A618-036B-25678190000B}" dt="2023-02-02T09:51:10.886" v="1" actId="20577"/>
          <ac:spMkLst>
            <pc:docMk/>
            <pc:sldMk cId="1152485464" sldId="2146846930"/>
            <ac:spMk id="37" creationId="{CEF5BE7D-B72F-4F86-88C2-EC35AF8F842B}"/>
          </ac:spMkLst>
        </pc:spChg>
      </pc:sldChg>
    </pc:docChg>
  </pc:docChgLst>
  <pc:docChgLst>
    <pc:chgData name="Guillaume" userId="c7728dc3-2aef-4a3b-9f53-d9e3b4d4935f" providerId="ADAL" clId="{A0016584-4D74-4AF5-83BC-586E4AD3BAB6}"/>
    <pc:docChg chg="addSld modSld sldOrd">
      <pc:chgData name="Guillaume" userId="c7728dc3-2aef-4a3b-9f53-d9e3b4d4935f" providerId="ADAL" clId="{A0016584-4D74-4AF5-83BC-586E4AD3BAB6}" dt="2022-01-24T14:38:02.364" v="73" actId="20577"/>
      <pc:docMkLst>
        <pc:docMk/>
      </pc:docMkLst>
      <pc:sldChg chg="modSp mod">
        <pc:chgData name="Guillaume" userId="c7728dc3-2aef-4a3b-9f53-d9e3b4d4935f" providerId="ADAL" clId="{A0016584-4D74-4AF5-83BC-586E4AD3BAB6}" dt="2022-01-24T09:28:38.888" v="3" actId="20577"/>
        <pc:sldMkLst>
          <pc:docMk/>
          <pc:sldMk cId="2907479754" sldId="413"/>
        </pc:sldMkLst>
        <pc:spChg chg="mod">
          <ac:chgData name="Guillaume" userId="c7728dc3-2aef-4a3b-9f53-d9e3b4d4935f" providerId="ADAL" clId="{A0016584-4D74-4AF5-83BC-586E4AD3BAB6}" dt="2022-01-24T09:28:38.888" v="3" actId="20577"/>
          <ac:spMkLst>
            <pc:docMk/>
            <pc:sldMk cId="2907479754" sldId="413"/>
            <ac:spMk id="39" creationId="{5D1D4EB8-CF9B-46C8-880D-98720165789E}"/>
          </ac:spMkLst>
        </pc:spChg>
      </pc:sldChg>
      <pc:sldChg chg="modSp mod">
        <pc:chgData name="Guillaume" userId="c7728dc3-2aef-4a3b-9f53-d9e3b4d4935f" providerId="ADAL" clId="{A0016584-4D74-4AF5-83BC-586E4AD3BAB6}" dt="2022-01-24T14:38:02.364" v="73" actId="20577"/>
        <pc:sldMkLst>
          <pc:docMk/>
          <pc:sldMk cId="2503787292" sldId="745"/>
        </pc:sldMkLst>
        <pc:spChg chg="mod">
          <ac:chgData name="Guillaume" userId="c7728dc3-2aef-4a3b-9f53-d9e3b4d4935f" providerId="ADAL" clId="{A0016584-4D74-4AF5-83BC-586E4AD3BAB6}" dt="2022-01-24T14:38:02.364" v="73" actId="20577"/>
          <ac:spMkLst>
            <pc:docMk/>
            <pc:sldMk cId="2503787292" sldId="745"/>
            <ac:spMk id="20" creationId="{00000000-0000-0000-0000-000000000000}"/>
          </ac:spMkLst>
        </pc:spChg>
      </pc:sldChg>
      <pc:sldChg chg="modSp">
        <pc:chgData name="Guillaume" userId="c7728dc3-2aef-4a3b-9f53-d9e3b4d4935f" providerId="ADAL" clId="{A0016584-4D74-4AF5-83BC-586E4AD3BAB6}" dt="2022-01-24T13:41:34.763" v="57" actId="115"/>
        <pc:sldMkLst>
          <pc:docMk/>
          <pc:sldMk cId="3880044629" sldId="2146846933"/>
        </pc:sldMkLst>
        <pc:spChg chg="mod">
          <ac:chgData name="Guillaume" userId="c7728dc3-2aef-4a3b-9f53-d9e3b4d4935f" providerId="ADAL" clId="{A0016584-4D74-4AF5-83BC-586E4AD3BAB6}" dt="2022-01-24T13:41:34.763" v="57" actId="115"/>
          <ac:spMkLst>
            <pc:docMk/>
            <pc:sldMk cId="3880044629" sldId="2146846933"/>
            <ac:spMk id="44" creationId="{98AFA4DC-350C-475C-8051-49BE2CAAC1A9}"/>
          </ac:spMkLst>
        </pc:spChg>
      </pc:sldChg>
      <pc:sldChg chg="modSp mod">
        <pc:chgData name="Guillaume" userId="c7728dc3-2aef-4a3b-9f53-d9e3b4d4935f" providerId="ADAL" clId="{A0016584-4D74-4AF5-83BC-586E4AD3BAB6}" dt="2022-01-24T12:33:15.609" v="26" actId="12"/>
        <pc:sldMkLst>
          <pc:docMk/>
          <pc:sldMk cId="2453505223" sldId="2146846938"/>
        </pc:sldMkLst>
        <pc:spChg chg="mod">
          <ac:chgData name="Guillaume" userId="c7728dc3-2aef-4a3b-9f53-d9e3b4d4935f" providerId="ADAL" clId="{A0016584-4D74-4AF5-83BC-586E4AD3BAB6}" dt="2022-01-24T12:33:15.609" v="26" actId="12"/>
          <ac:spMkLst>
            <pc:docMk/>
            <pc:sldMk cId="2453505223" sldId="2146846938"/>
            <ac:spMk id="2" creationId="{990A5901-99DB-4073-8E85-829465F4E10F}"/>
          </ac:spMkLst>
        </pc:spChg>
      </pc:sldChg>
      <pc:sldChg chg="modSp mod">
        <pc:chgData name="Guillaume" userId="c7728dc3-2aef-4a3b-9f53-d9e3b4d4935f" providerId="ADAL" clId="{A0016584-4D74-4AF5-83BC-586E4AD3BAB6}" dt="2022-01-24T13:52:11.085" v="70" actId="20577"/>
        <pc:sldMkLst>
          <pc:docMk/>
          <pc:sldMk cId="352135993" sldId="2146846943"/>
        </pc:sldMkLst>
        <pc:spChg chg="mod">
          <ac:chgData name="Guillaume" userId="c7728dc3-2aef-4a3b-9f53-d9e3b4d4935f" providerId="ADAL" clId="{A0016584-4D74-4AF5-83BC-586E4AD3BAB6}" dt="2022-01-24T13:52:11.085" v="70" actId="20577"/>
          <ac:spMkLst>
            <pc:docMk/>
            <pc:sldMk cId="352135993" sldId="2146846943"/>
            <ac:spMk id="7" creationId="{00000000-0000-0000-0000-000000000000}"/>
          </ac:spMkLst>
        </pc:spChg>
        <pc:spChg chg="mod">
          <ac:chgData name="Guillaume" userId="c7728dc3-2aef-4a3b-9f53-d9e3b4d4935f" providerId="ADAL" clId="{A0016584-4D74-4AF5-83BC-586E4AD3BAB6}" dt="2022-01-24T13:41:41.126" v="58" actId="115"/>
          <ac:spMkLst>
            <pc:docMk/>
            <pc:sldMk cId="352135993" sldId="2146846943"/>
            <ac:spMk id="10" creationId="{A3481722-3E17-4AEB-B151-6132BDC613E5}"/>
          </ac:spMkLst>
        </pc:spChg>
      </pc:sldChg>
      <pc:sldChg chg="modSp mod">
        <pc:chgData name="Guillaume" userId="c7728dc3-2aef-4a3b-9f53-d9e3b4d4935f" providerId="ADAL" clId="{A0016584-4D74-4AF5-83BC-586E4AD3BAB6}" dt="2022-01-24T12:41:47.795" v="48" actId="20577"/>
        <pc:sldMkLst>
          <pc:docMk/>
          <pc:sldMk cId="1995790580" sldId="2146846945"/>
        </pc:sldMkLst>
        <pc:spChg chg="mod">
          <ac:chgData name="Guillaume" userId="c7728dc3-2aef-4a3b-9f53-d9e3b4d4935f" providerId="ADAL" clId="{A0016584-4D74-4AF5-83BC-586E4AD3BAB6}" dt="2022-01-24T12:41:47.795" v="48" actId="20577"/>
          <ac:spMkLst>
            <pc:docMk/>
            <pc:sldMk cId="1995790580" sldId="2146846945"/>
            <ac:spMk id="7" creationId="{00000000-0000-0000-0000-000000000000}"/>
          </ac:spMkLst>
        </pc:spChg>
      </pc:sldChg>
      <pc:sldChg chg="modSp add mod">
        <pc:chgData name="Guillaume" userId="c7728dc3-2aef-4a3b-9f53-d9e3b4d4935f" providerId="ADAL" clId="{A0016584-4D74-4AF5-83BC-586E4AD3BAB6}" dt="2022-01-24T12:42:42.722" v="50" actId="13926"/>
        <pc:sldMkLst>
          <pc:docMk/>
          <pc:sldMk cId="2431998141" sldId="2146846947"/>
        </pc:sldMkLst>
        <pc:spChg chg="mod">
          <ac:chgData name="Guillaume" userId="c7728dc3-2aef-4a3b-9f53-d9e3b4d4935f" providerId="ADAL" clId="{A0016584-4D74-4AF5-83BC-586E4AD3BAB6}" dt="2022-01-24T12:42:42.722" v="50" actId="13926"/>
          <ac:spMkLst>
            <pc:docMk/>
            <pc:sldMk cId="2431998141" sldId="2146846947"/>
            <ac:spMk id="2" creationId="{990A5901-99DB-4073-8E85-829465F4E10F}"/>
          </ac:spMkLst>
        </pc:spChg>
      </pc:sldChg>
      <pc:sldChg chg="modSp add mod ord">
        <pc:chgData name="Guillaume" userId="c7728dc3-2aef-4a3b-9f53-d9e3b4d4935f" providerId="ADAL" clId="{A0016584-4D74-4AF5-83BC-586E4AD3BAB6}" dt="2022-01-24T12:44:11.047" v="56"/>
        <pc:sldMkLst>
          <pc:docMk/>
          <pc:sldMk cId="2858280308" sldId="2146846948"/>
        </pc:sldMkLst>
        <pc:spChg chg="mod">
          <ac:chgData name="Guillaume" userId="c7728dc3-2aef-4a3b-9f53-d9e3b4d4935f" providerId="ADAL" clId="{A0016584-4D74-4AF5-83BC-586E4AD3BAB6}" dt="2022-01-24T12:43:38.138" v="52" actId="13926"/>
          <ac:spMkLst>
            <pc:docMk/>
            <pc:sldMk cId="2858280308" sldId="2146846948"/>
            <ac:spMk id="2" creationId="{990A5901-99DB-4073-8E85-829465F4E10F}"/>
          </ac:spMkLst>
        </pc:spChg>
      </pc:sldChg>
      <pc:sldChg chg="modSp add mod ord">
        <pc:chgData name="Guillaume" userId="c7728dc3-2aef-4a3b-9f53-d9e3b4d4935f" providerId="ADAL" clId="{A0016584-4D74-4AF5-83BC-586E4AD3BAB6}" dt="2022-01-24T12:44:11.047" v="56"/>
        <pc:sldMkLst>
          <pc:docMk/>
          <pc:sldMk cId="233801041" sldId="2146846949"/>
        </pc:sldMkLst>
        <pc:spChg chg="mod">
          <ac:chgData name="Guillaume" userId="c7728dc3-2aef-4a3b-9f53-d9e3b4d4935f" providerId="ADAL" clId="{A0016584-4D74-4AF5-83BC-586E4AD3BAB6}" dt="2022-01-24T12:43:50.896" v="54" actId="13926"/>
          <ac:spMkLst>
            <pc:docMk/>
            <pc:sldMk cId="233801041" sldId="2146846949"/>
            <ac:spMk id="2" creationId="{990A5901-99DB-4073-8E85-829465F4E10F}"/>
          </ac:spMkLst>
        </pc:spChg>
      </pc:sldChg>
    </pc:docChg>
  </pc:docChgLst>
  <pc:docChgLst>
    <pc:chgData name="Guillaume" userId="c7728dc3-2aef-4a3b-9f53-d9e3b4d4935f" providerId="ADAL" clId="{4797A9AE-A043-4D7C-83A8-2CCAFA326E21}"/>
    <pc:docChg chg="undo custSel addSld delSld modSld modSection">
      <pc:chgData name="Guillaume" userId="c7728dc3-2aef-4a3b-9f53-d9e3b4d4935f" providerId="ADAL" clId="{4797A9AE-A043-4D7C-83A8-2CCAFA326E21}" dt="2024-02-16T06:54:25.110" v="279" actId="20577"/>
      <pc:docMkLst>
        <pc:docMk/>
      </pc:docMkLst>
      <pc:sldChg chg="modSp mod">
        <pc:chgData name="Guillaume" userId="c7728dc3-2aef-4a3b-9f53-d9e3b4d4935f" providerId="ADAL" clId="{4797A9AE-A043-4D7C-83A8-2CCAFA326E21}" dt="2024-02-15T16:22:34.640" v="201" actId="20577"/>
        <pc:sldMkLst>
          <pc:docMk/>
          <pc:sldMk cId="2907479754" sldId="413"/>
        </pc:sldMkLst>
        <pc:spChg chg="mod">
          <ac:chgData name="Guillaume" userId="c7728dc3-2aef-4a3b-9f53-d9e3b4d4935f" providerId="ADAL" clId="{4797A9AE-A043-4D7C-83A8-2CCAFA326E21}" dt="2024-02-15T16:22:34.640" v="201" actId="20577"/>
          <ac:spMkLst>
            <pc:docMk/>
            <pc:sldMk cId="2907479754" sldId="413"/>
            <ac:spMk id="39" creationId="{5D1D4EB8-CF9B-46C8-880D-98720165789E}"/>
          </ac:spMkLst>
        </pc:spChg>
      </pc:sldChg>
      <pc:sldChg chg="modSp mod">
        <pc:chgData name="Guillaume" userId="c7728dc3-2aef-4a3b-9f53-d9e3b4d4935f" providerId="ADAL" clId="{4797A9AE-A043-4D7C-83A8-2CCAFA326E21}" dt="2024-02-15T16:47:50.272" v="276" actId="14100"/>
        <pc:sldMkLst>
          <pc:docMk/>
          <pc:sldMk cId="1152485464" sldId="2146846930"/>
        </pc:sldMkLst>
        <pc:spChg chg="mod">
          <ac:chgData name="Guillaume" userId="c7728dc3-2aef-4a3b-9f53-d9e3b4d4935f" providerId="ADAL" clId="{4797A9AE-A043-4D7C-83A8-2CCAFA326E21}" dt="2024-02-15T16:47:50.272" v="276" actId="14100"/>
          <ac:spMkLst>
            <pc:docMk/>
            <pc:sldMk cId="1152485464" sldId="2146846930"/>
            <ac:spMk id="37" creationId="{CEF5BE7D-B72F-4F86-88C2-EC35AF8F842B}"/>
          </ac:spMkLst>
        </pc:spChg>
      </pc:sldChg>
      <pc:sldChg chg="modSp">
        <pc:chgData name="Guillaume" userId="c7728dc3-2aef-4a3b-9f53-d9e3b4d4935f" providerId="ADAL" clId="{4797A9AE-A043-4D7C-83A8-2CCAFA326E21}" dt="2024-02-15T16:35:46.683" v="221" actId="20577"/>
        <pc:sldMkLst>
          <pc:docMk/>
          <pc:sldMk cId="3880044629" sldId="2146846933"/>
        </pc:sldMkLst>
        <pc:spChg chg="mod">
          <ac:chgData name="Guillaume" userId="c7728dc3-2aef-4a3b-9f53-d9e3b4d4935f" providerId="ADAL" clId="{4797A9AE-A043-4D7C-83A8-2CCAFA326E21}" dt="2024-02-15T16:35:46.683" v="221" actId="20577"/>
          <ac:spMkLst>
            <pc:docMk/>
            <pc:sldMk cId="3880044629" sldId="2146846933"/>
            <ac:spMk id="45" creationId="{0C550D39-46B0-47C9-A98A-02BDD9C7C963}"/>
          </ac:spMkLst>
        </pc:spChg>
      </pc:sldChg>
      <pc:sldChg chg="modSp mod">
        <pc:chgData name="Guillaume" userId="c7728dc3-2aef-4a3b-9f53-d9e3b4d4935f" providerId="ADAL" clId="{4797A9AE-A043-4D7C-83A8-2CCAFA326E21}" dt="2024-02-15T16:24:10.894" v="204" actId="20577"/>
        <pc:sldMkLst>
          <pc:docMk/>
          <pc:sldMk cId="2453505223" sldId="2146846938"/>
        </pc:sldMkLst>
        <pc:spChg chg="mod">
          <ac:chgData name="Guillaume" userId="c7728dc3-2aef-4a3b-9f53-d9e3b4d4935f" providerId="ADAL" clId="{4797A9AE-A043-4D7C-83A8-2CCAFA326E21}" dt="2024-02-12T10:08:38.966" v="195" actId="20577"/>
          <ac:spMkLst>
            <pc:docMk/>
            <pc:sldMk cId="2453505223" sldId="2146846938"/>
            <ac:spMk id="2" creationId="{990A5901-99DB-4073-8E85-829465F4E10F}"/>
          </ac:spMkLst>
        </pc:spChg>
        <pc:spChg chg="mod">
          <ac:chgData name="Guillaume" userId="c7728dc3-2aef-4a3b-9f53-d9e3b4d4935f" providerId="ADAL" clId="{4797A9AE-A043-4D7C-83A8-2CCAFA326E21}" dt="2024-02-15T16:24:10.894" v="204" actId="20577"/>
          <ac:spMkLst>
            <pc:docMk/>
            <pc:sldMk cId="2453505223" sldId="2146846938"/>
            <ac:spMk id="121" creationId="{30086BF6-F8E9-4E01-8AA8-25FC412C8CAC}"/>
          </ac:spMkLst>
        </pc:spChg>
      </pc:sldChg>
      <pc:sldChg chg="modSp mod">
        <pc:chgData name="Guillaume" userId="c7728dc3-2aef-4a3b-9f53-d9e3b4d4935f" providerId="ADAL" clId="{4797A9AE-A043-4D7C-83A8-2CCAFA326E21}" dt="2024-02-15T16:44:08.945" v="225" actId="20577"/>
        <pc:sldMkLst>
          <pc:docMk/>
          <pc:sldMk cId="352135993" sldId="2146846943"/>
        </pc:sldMkLst>
        <pc:spChg chg="mod">
          <ac:chgData name="Guillaume" userId="c7728dc3-2aef-4a3b-9f53-d9e3b4d4935f" providerId="ADAL" clId="{4797A9AE-A043-4D7C-83A8-2CCAFA326E21}" dt="2024-02-15T16:44:08.945" v="225" actId="20577"/>
          <ac:spMkLst>
            <pc:docMk/>
            <pc:sldMk cId="352135993" sldId="2146846943"/>
            <ac:spMk id="7" creationId="{00000000-0000-0000-0000-000000000000}"/>
          </ac:spMkLst>
        </pc:spChg>
      </pc:sldChg>
      <pc:sldChg chg="modSp mod">
        <pc:chgData name="Guillaume" userId="c7728dc3-2aef-4a3b-9f53-d9e3b4d4935f" providerId="ADAL" clId="{4797A9AE-A043-4D7C-83A8-2CCAFA326E21}" dt="2024-02-15T16:44:20.625" v="233" actId="6549"/>
        <pc:sldMkLst>
          <pc:docMk/>
          <pc:sldMk cId="1995790580" sldId="2146846945"/>
        </pc:sldMkLst>
        <pc:spChg chg="mod">
          <ac:chgData name="Guillaume" userId="c7728dc3-2aef-4a3b-9f53-d9e3b4d4935f" providerId="ADAL" clId="{4797A9AE-A043-4D7C-83A8-2CCAFA326E21}" dt="2024-02-15T16:44:20.625" v="233" actId="6549"/>
          <ac:spMkLst>
            <pc:docMk/>
            <pc:sldMk cId="1995790580" sldId="2146846945"/>
            <ac:spMk id="7" creationId="{00000000-0000-0000-0000-000000000000}"/>
          </ac:spMkLst>
        </pc:spChg>
      </pc:sldChg>
      <pc:sldChg chg="del">
        <pc:chgData name="Guillaume" userId="c7728dc3-2aef-4a3b-9f53-d9e3b4d4935f" providerId="ADAL" clId="{4797A9AE-A043-4D7C-83A8-2CCAFA326E21}" dt="2024-02-12T09:16:34.073" v="116" actId="47"/>
        <pc:sldMkLst>
          <pc:docMk/>
          <pc:sldMk cId="983581257" sldId="2146846950"/>
        </pc:sldMkLst>
      </pc:sldChg>
      <pc:sldChg chg="del">
        <pc:chgData name="Guillaume" userId="c7728dc3-2aef-4a3b-9f53-d9e3b4d4935f" providerId="ADAL" clId="{4797A9AE-A043-4D7C-83A8-2CCAFA326E21}" dt="2024-02-12T09:17:03.862" v="121" actId="47"/>
        <pc:sldMkLst>
          <pc:docMk/>
          <pc:sldMk cId="1361321281" sldId="2146846951"/>
        </pc:sldMkLst>
      </pc:sldChg>
      <pc:sldChg chg="del">
        <pc:chgData name="Guillaume" userId="c7728dc3-2aef-4a3b-9f53-d9e3b4d4935f" providerId="ADAL" clId="{4797A9AE-A043-4D7C-83A8-2CCAFA326E21}" dt="2024-02-12T09:17:03.862" v="121" actId="47"/>
        <pc:sldMkLst>
          <pc:docMk/>
          <pc:sldMk cId="2217839490" sldId="2146846952"/>
        </pc:sldMkLst>
      </pc:sldChg>
      <pc:sldChg chg="modSp add del mod">
        <pc:chgData name="Guillaume" userId="c7728dc3-2aef-4a3b-9f53-d9e3b4d4935f" providerId="ADAL" clId="{4797A9AE-A043-4D7C-83A8-2CCAFA326E21}" dt="2024-02-15T16:24:29.101" v="207" actId="47"/>
        <pc:sldMkLst>
          <pc:docMk/>
          <pc:sldMk cId="967659925" sldId="2146846953"/>
        </pc:sldMkLst>
        <pc:spChg chg="mod">
          <ac:chgData name="Guillaume" userId="c7728dc3-2aef-4a3b-9f53-d9e3b4d4935f" providerId="ADAL" clId="{4797A9AE-A043-4D7C-83A8-2CCAFA326E21}" dt="2024-02-12T09:16:31.339" v="115" actId="13926"/>
          <ac:spMkLst>
            <pc:docMk/>
            <pc:sldMk cId="967659925" sldId="2146846953"/>
            <ac:spMk id="2" creationId="{990A5901-99DB-4073-8E85-829465F4E10F}"/>
          </ac:spMkLst>
        </pc:spChg>
      </pc:sldChg>
      <pc:sldChg chg="modSp add del mod">
        <pc:chgData name="Guillaume" userId="c7728dc3-2aef-4a3b-9f53-d9e3b4d4935f" providerId="ADAL" clId="{4797A9AE-A043-4D7C-83A8-2CCAFA326E21}" dt="2024-02-15T16:25:08.718" v="212" actId="47"/>
        <pc:sldMkLst>
          <pc:docMk/>
          <pc:sldMk cId="4254849395" sldId="2146846954"/>
        </pc:sldMkLst>
        <pc:spChg chg="mod">
          <ac:chgData name="Guillaume" userId="c7728dc3-2aef-4a3b-9f53-d9e3b4d4935f" providerId="ADAL" clId="{4797A9AE-A043-4D7C-83A8-2CCAFA326E21}" dt="2024-02-12T09:16:54.519" v="119" actId="13926"/>
          <ac:spMkLst>
            <pc:docMk/>
            <pc:sldMk cId="4254849395" sldId="2146846954"/>
            <ac:spMk id="2" creationId="{990A5901-99DB-4073-8E85-829465F4E10F}"/>
          </ac:spMkLst>
        </pc:spChg>
      </pc:sldChg>
      <pc:sldChg chg="modSp add del mod">
        <pc:chgData name="Guillaume" userId="c7728dc3-2aef-4a3b-9f53-d9e3b4d4935f" providerId="ADAL" clId="{4797A9AE-A043-4D7C-83A8-2CCAFA326E21}" dt="2024-02-15T16:25:08.718" v="212" actId="47"/>
        <pc:sldMkLst>
          <pc:docMk/>
          <pc:sldMk cId="1202869845" sldId="2146846955"/>
        </pc:sldMkLst>
        <pc:spChg chg="mod">
          <ac:chgData name="Guillaume" userId="c7728dc3-2aef-4a3b-9f53-d9e3b4d4935f" providerId="ADAL" clId="{4797A9AE-A043-4D7C-83A8-2CCAFA326E21}" dt="2024-02-12T09:17:01.038" v="120" actId="13926"/>
          <ac:spMkLst>
            <pc:docMk/>
            <pc:sldMk cId="1202869845" sldId="2146846955"/>
            <ac:spMk id="2" creationId="{990A5901-99DB-4073-8E85-829465F4E10F}"/>
          </ac:spMkLst>
        </pc:spChg>
      </pc:sldChg>
      <pc:sldChg chg="modSp add mod">
        <pc:chgData name="Guillaume" userId="c7728dc3-2aef-4a3b-9f53-d9e3b4d4935f" providerId="ADAL" clId="{4797A9AE-A043-4D7C-83A8-2CCAFA326E21}" dt="2024-02-16T06:54:25.110" v="279" actId="20577"/>
        <pc:sldMkLst>
          <pc:docMk/>
          <pc:sldMk cId="1436087448" sldId="2146846956"/>
        </pc:sldMkLst>
        <pc:spChg chg="mod">
          <ac:chgData name="Guillaume" userId="c7728dc3-2aef-4a3b-9f53-d9e3b4d4935f" providerId="ADAL" clId="{4797A9AE-A043-4D7C-83A8-2CCAFA326E21}" dt="2024-02-15T16:24:25.832" v="206" actId="13926"/>
          <ac:spMkLst>
            <pc:docMk/>
            <pc:sldMk cId="1436087448" sldId="2146846956"/>
            <ac:spMk id="2" creationId="{990A5901-99DB-4073-8E85-829465F4E10F}"/>
          </ac:spMkLst>
        </pc:spChg>
        <pc:spChg chg="mod">
          <ac:chgData name="Guillaume" userId="c7728dc3-2aef-4a3b-9f53-d9e3b4d4935f" providerId="ADAL" clId="{4797A9AE-A043-4D7C-83A8-2CCAFA326E21}" dt="2024-02-16T06:54:25.110" v="279" actId="20577"/>
          <ac:spMkLst>
            <pc:docMk/>
            <pc:sldMk cId="1436087448" sldId="2146846956"/>
            <ac:spMk id="121" creationId="{30086BF6-F8E9-4E01-8AA8-25FC412C8CAC}"/>
          </ac:spMkLst>
        </pc:spChg>
      </pc:sldChg>
      <pc:sldChg chg="modSp add mod">
        <pc:chgData name="Guillaume" userId="c7728dc3-2aef-4a3b-9f53-d9e3b4d4935f" providerId="ADAL" clId="{4797A9AE-A043-4D7C-83A8-2CCAFA326E21}" dt="2024-02-15T16:24:58.030" v="210" actId="13926"/>
        <pc:sldMkLst>
          <pc:docMk/>
          <pc:sldMk cId="2290905095" sldId="2146846957"/>
        </pc:sldMkLst>
        <pc:spChg chg="mod">
          <ac:chgData name="Guillaume" userId="c7728dc3-2aef-4a3b-9f53-d9e3b4d4935f" providerId="ADAL" clId="{4797A9AE-A043-4D7C-83A8-2CCAFA326E21}" dt="2024-02-15T16:24:58.030" v="210" actId="13926"/>
          <ac:spMkLst>
            <pc:docMk/>
            <pc:sldMk cId="2290905095" sldId="2146846957"/>
            <ac:spMk id="2" creationId="{990A5901-99DB-4073-8E85-829465F4E10F}"/>
          </ac:spMkLst>
        </pc:spChg>
      </pc:sldChg>
      <pc:sldChg chg="modSp add mod">
        <pc:chgData name="Guillaume" userId="c7728dc3-2aef-4a3b-9f53-d9e3b4d4935f" providerId="ADAL" clId="{4797A9AE-A043-4D7C-83A8-2CCAFA326E21}" dt="2024-02-15T16:25:03.033" v="211" actId="13926"/>
        <pc:sldMkLst>
          <pc:docMk/>
          <pc:sldMk cId="2005163137" sldId="2146846958"/>
        </pc:sldMkLst>
        <pc:spChg chg="mod">
          <ac:chgData name="Guillaume" userId="c7728dc3-2aef-4a3b-9f53-d9e3b4d4935f" providerId="ADAL" clId="{4797A9AE-A043-4D7C-83A8-2CCAFA326E21}" dt="2024-02-15T16:25:03.033" v="211" actId="13926"/>
          <ac:spMkLst>
            <pc:docMk/>
            <pc:sldMk cId="2005163137" sldId="2146846958"/>
            <ac:spMk id="2" creationId="{990A5901-99DB-4073-8E85-829465F4E10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8475"/>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s-ES"/>
          </a:p>
        </p:txBody>
      </p:sp>
      <p:sp>
        <p:nvSpPr>
          <p:cNvPr id="3" name="Date Placeholder 2"/>
          <p:cNvSpPr>
            <a:spLocks noGrp="1"/>
          </p:cNvSpPr>
          <p:nvPr>
            <p:ph type="dt" sz="quarter" idx="1"/>
          </p:nvPr>
        </p:nvSpPr>
        <p:spPr>
          <a:xfrm>
            <a:off x="3849688" y="0"/>
            <a:ext cx="2946400" cy="498475"/>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0E454DA6-0E9B-B24B-9AE0-A66D97A16760}" type="datetimeFigureOut">
              <a:rPr lang="es-ES" altLang="es-ES_tradnl"/>
              <a:pPr/>
              <a:t>08/04/2024</a:t>
            </a:fld>
            <a:endParaRPr lang="es-ES" altLang="es-ES_tradnl"/>
          </a:p>
        </p:txBody>
      </p:sp>
      <p:sp>
        <p:nvSpPr>
          <p:cNvPr id="4" name="Footer Placeholder 3"/>
          <p:cNvSpPr>
            <a:spLocks noGrp="1"/>
          </p:cNvSpPr>
          <p:nvPr>
            <p:ph type="ftr" sz="quarter" idx="2"/>
          </p:nvPr>
        </p:nvSpPr>
        <p:spPr>
          <a:xfrm>
            <a:off x="0" y="9428163"/>
            <a:ext cx="2946400" cy="498475"/>
          </a:xfrm>
          <a:prstGeom prst="rect">
            <a:avLst/>
          </a:prstGeom>
        </p:spPr>
        <p:txBody>
          <a:bodyPr vert="horz" wrap="square" lIns="91440" tIns="45720" rIns="91440" bIns="45720" numCol="1" anchor="b" anchorCtr="0" compatLnSpc="1">
            <a:prstTxWarp prst="textNoShape">
              <a:avLst/>
            </a:prstTxWarp>
          </a:bodyPr>
          <a:lstStyle>
            <a:lvl1pPr>
              <a:defRPr sz="1200"/>
            </a:lvl1pPr>
          </a:lstStyle>
          <a:p>
            <a:r>
              <a:rPr lang="en-US" altLang="es-ES_tradnl"/>
              <a:t>© 2016 Amadeus IT Group SA</a:t>
            </a:r>
            <a:endParaRPr lang="es-ES" altLang="es-ES_tradnl"/>
          </a:p>
        </p:txBody>
      </p:sp>
      <p:sp>
        <p:nvSpPr>
          <p:cNvPr id="5" name="Slide Number Placeholder 4"/>
          <p:cNvSpPr>
            <a:spLocks noGrp="1"/>
          </p:cNvSpPr>
          <p:nvPr>
            <p:ph type="sldNum" sz="quarter" idx="3"/>
          </p:nvPr>
        </p:nvSpPr>
        <p:spPr>
          <a:xfrm>
            <a:off x="3849688" y="9428163"/>
            <a:ext cx="2946400" cy="49847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140CA6D-6683-6D43-BA85-0AAA11E94194}" type="slidenum">
              <a:rPr lang="es-ES" altLang="es-ES_tradnl"/>
              <a:pPr/>
              <a:t>‹nº›</a:t>
            </a:fld>
            <a:endParaRPr lang="es-ES" altLang="es-ES_tradnl"/>
          </a:p>
        </p:txBody>
      </p:sp>
    </p:spTree>
    <p:extLst>
      <p:ext uri="{BB962C8B-B14F-4D97-AF65-F5344CB8AC3E}">
        <p14:creationId xmlns:p14="http://schemas.microsoft.com/office/powerpoint/2010/main" val="1636455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8475"/>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s-ES"/>
          </a:p>
        </p:txBody>
      </p:sp>
      <p:sp>
        <p:nvSpPr>
          <p:cNvPr id="3" name="Date Placeholder 2"/>
          <p:cNvSpPr>
            <a:spLocks noGrp="1"/>
          </p:cNvSpPr>
          <p:nvPr>
            <p:ph type="dt" idx="1"/>
          </p:nvPr>
        </p:nvSpPr>
        <p:spPr>
          <a:xfrm>
            <a:off x="3849688" y="0"/>
            <a:ext cx="2946400" cy="498475"/>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5B6F30A-7DAA-4843-A0D7-4A17E47D4A9D}" type="datetimeFigureOut">
              <a:rPr lang="es-ES" altLang="es-ES_tradnl"/>
              <a:pPr/>
              <a:t>08/04/2024</a:t>
            </a:fld>
            <a:endParaRPr lang="es-ES" altLang="es-ES_tradnl"/>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lvl="0"/>
            <a:endParaRPr lang="es-ES" noProof="0"/>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ES" noProof="0"/>
          </a:p>
        </p:txBody>
      </p:sp>
      <p:sp>
        <p:nvSpPr>
          <p:cNvPr id="6" name="Footer Placeholder 5"/>
          <p:cNvSpPr>
            <a:spLocks noGrp="1"/>
          </p:cNvSpPr>
          <p:nvPr>
            <p:ph type="ftr" sz="quarter" idx="4"/>
          </p:nvPr>
        </p:nvSpPr>
        <p:spPr>
          <a:xfrm>
            <a:off x="0" y="9428163"/>
            <a:ext cx="2946400" cy="498475"/>
          </a:xfrm>
          <a:prstGeom prst="rect">
            <a:avLst/>
          </a:prstGeom>
        </p:spPr>
        <p:txBody>
          <a:bodyPr vert="horz" wrap="square" lIns="91440" tIns="45720" rIns="91440" bIns="45720" numCol="1" anchor="b" anchorCtr="0" compatLnSpc="1">
            <a:prstTxWarp prst="textNoShape">
              <a:avLst/>
            </a:prstTxWarp>
          </a:bodyPr>
          <a:lstStyle>
            <a:lvl1pPr>
              <a:defRPr sz="1200"/>
            </a:lvl1pPr>
          </a:lstStyle>
          <a:p>
            <a:r>
              <a:rPr lang="en-US" altLang="es-ES_tradnl"/>
              <a:t>© 2016 Amadeus IT Group SA</a:t>
            </a:r>
            <a:endParaRPr lang="es-ES" altLang="es-ES_tradnl"/>
          </a:p>
        </p:txBody>
      </p:sp>
      <p:sp>
        <p:nvSpPr>
          <p:cNvPr id="7" name="Slide Number Placeholder 6"/>
          <p:cNvSpPr>
            <a:spLocks noGrp="1"/>
          </p:cNvSpPr>
          <p:nvPr>
            <p:ph type="sldNum" sz="quarter" idx="5"/>
          </p:nvPr>
        </p:nvSpPr>
        <p:spPr>
          <a:xfrm>
            <a:off x="3849688" y="9428163"/>
            <a:ext cx="2946400" cy="49847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5457EE0-05FF-A84C-A283-BBF5238B8213}" type="slidenum">
              <a:rPr lang="es-ES" altLang="es-ES_tradnl"/>
              <a:pPr/>
              <a:t>‹nº›</a:t>
            </a:fld>
            <a:endParaRPr lang="es-ES" altLang="es-ES_tradnl"/>
          </a:p>
        </p:txBody>
      </p:sp>
    </p:spTree>
    <p:extLst>
      <p:ext uri="{BB962C8B-B14F-4D97-AF65-F5344CB8AC3E}">
        <p14:creationId xmlns:p14="http://schemas.microsoft.com/office/powerpoint/2010/main" val="1926573575"/>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mn-lt"/>
        <a:ea typeface="ＭＳ Ｐゴシック" charset="-128"/>
        <a:cs typeface="+mn-cs"/>
      </a:defRPr>
    </a:lvl1pPr>
    <a:lvl2pPr marL="457200" algn="l" rtl="0" fontAlgn="base">
      <a:spcBef>
        <a:spcPct val="30000"/>
      </a:spcBef>
      <a:spcAft>
        <a:spcPct val="0"/>
      </a:spcAft>
      <a:defRPr sz="1200" kern="1200">
        <a:solidFill>
          <a:schemeClr val="tx1"/>
        </a:solidFill>
        <a:latin typeface="+mn-lt"/>
        <a:ea typeface="ＭＳ Ｐゴシック" charset="-128"/>
        <a:cs typeface="+mn-cs"/>
      </a:defRPr>
    </a:lvl2pPr>
    <a:lvl3pPr marL="914400" algn="l" rtl="0" fontAlgn="base">
      <a:spcBef>
        <a:spcPct val="30000"/>
      </a:spcBef>
      <a:spcAft>
        <a:spcPct val="0"/>
      </a:spcAft>
      <a:defRPr sz="1200" kern="1200">
        <a:solidFill>
          <a:schemeClr val="tx1"/>
        </a:solidFill>
        <a:latin typeface="+mn-lt"/>
        <a:ea typeface="ＭＳ Ｐゴシック" charset="-128"/>
        <a:cs typeface="+mn-cs"/>
      </a:defRPr>
    </a:lvl3pPr>
    <a:lvl4pPr marL="1371600" algn="l" rtl="0" fontAlgn="base">
      <a:spcBef>
        <a:spcPct val="30000"/>
      </a:spcBef>
      <a:spcAft>
        <a:spcPct val="0"/>
      </a:spcAft>
      <a:defRPr sz="1200" kern="1200">
        <a:solidFill>
          <a:schemeClr val="tx1"/>
        </a:solidFill>
        <a:latin typeface="+mn-lt"/>
        <a:ea typeface="ＭＳ Ｐゴシック" charset="-128"/>
        <a:cs typeface="+mn-cs"/>
      </a:defRPr>
    </a:lvl4pPr>
    <a:lvl5pPr marL="1828800" algn="l"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0563" y="1141413"/>
            <a:ext cx="5473700" cy="3078162"/>
          </a:xfrm>
        </p:spPr>
      </p:sp>
      <p:sp>
        <p:nvSpPr>
          <p:cNvPr id="3" name="Notes Placeholder 2"/>
          <p:cNvSpPr>
            <a:spLocks noGrp="1"/>
          </p:cNvSpPr>
          <p:nvPr>
            <p:ph type="body" idx="1"/>
          </p:nvPr>
        </p:nvSpPr>
        <p:spPr/>
        <p:txBody>
          <a:bodyPr/>
          <a:lstStyle/>
          <a:p>
            <a:pPr marL="171193" indent="-171193" defTabSz="913028" fontAlgn="auto">
              <a:spcBef>
                <a:spcPts val="0"/>
              </a:spcBef>
              <a:spcAft>
                <a:spcPts val="0"/>
              </a:spcAft>
              <a:buClr>
                <a:schemeClr val="accent3"/>
              </a:buClr>
              <a:buSzPct val="120000"/>
              <a:buFont typeface="Verdana" pitchFamily="34" charset="0"/>
              <a:buChar char="_"/>
              <a:defRPr/>
            </a:pPr>
            <a:endParaRPr lang="en-US"/>
          </a:p>
        </p:txBody>
      </p:sp>
      <p:sp>
        <p:nvSpPr>
          <p:cNvPr id="7" name="Footer Placeholder 6"/>
          <p:cNvSpPr>
            <a:spLocks noGrp="1"/>
          </p:cNvSpPr>
          <p:nvPr>
            <p:ph type="ftr" sz="quarter" idx="12"/>
          </p:nvPr>
        </p:nvSpPr>
        <p:spPr/>
        <p:txBody>
          <a:bodyPr/>
          <a:lstStyle/>
          <a:p>
            <a:r>
              <a:rPr lang="en-US" altLang="es-ES_tradnl"/>
              <a:t>© 2016 Amadeus IT Group SA</a:t>
            </a:r>
            <a:endParaRPr lang="es-ES" altLang="es-ES_tradnl"/>
          </a:p>
        </p:txBody>
      </p:sp>
    </p:spTree>
    <p:extLst>
      <p:ext uri="{BB962C8B-B14F-4D97-AF65-F5344CB8AC3E}">
        <p14:creationId xmlns:p14="http://schemas.microsoft.com/office/powerpoint/2010/main" val="3871713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7" name="Slide Number Placeholder 6">
            <a:extLst>
              <a:ext uri="{FF2B5EF4-FFF2-40B4-BE49-F238E27FC236}">
                <a16:creationId xmlns:a16="http://schemas.microsoft.com/office/drawing/2014/main" id="{DD942052-0BBC-3745-8814-DF7CD91EC2FE}"/>
              </a:ext>
            </a:extLst>
          </p:cNvPr>
          <p:cNvSpPr>
            <a:spLocks noGrp="1"/>
          </p:cNvSpPr>
          <p:nvPr>
            <p:ph type="sldNum" sz="quarter" idx="5"/>
          </p:nvPr>
        </p:nvSpPr>
        <p:spPr/>
        <p:txBody>
          <a:bodyPr/>
          <a:lstStyle/>
          <a:p>
            <a:fld id="{C5457EE0-05FF-A84C-A283-BBF5238B8213}" type="slidenum">
              <a:rPr lang="es-ES" altLang="es-ES_tradnl" smtClean="0"/>
              <a:pPr/>
              <a:t>14</a:t>
            </a:fld>
            <a:endParaRPr lang="es-ES" altLang="es-ES_tradnl"/>
          </a:p>
        </p:txBody>
      </p:sp>
    </p:spTree>
    <p:extLst>
      <p:ext uri="{BB962C8B-B14F-4D97-AF65-F5344CB8AC3E}">
        <p14:creationId xmlns:p14="http://schemas.microsoft.com/office/powerpoint/2010/main" val="2931544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171450" indent="-171450">
              <a:buFont typeface="Calibri" panose="020F0502020204030204" pitchFamily="34" charset="0"/>
              <a:buChar char="_"/>
            </a:pPr>
            <a:r>
              <a:rPr lang="en-GB" noProof="0"/>
              <a:t>To update the text,  just click on the text</a:t>
            </a:r>
          </a:p>
          <a:p>
            <a:pPr marL="171450" indent="-171450">
              <a:buFont typeface="Calibri" panose="020F0502020204030204" pitchFamily="34" charset="0"/>
              <a:buChar char="_"/>
            </a:pPr>
            <a:r>
              <a:rPr lang="en-GB" noProof="0"/>
              <a:t>More slides with this layout: Copy slide and paste</a:t>
            </a:r>
          </a:p>
          <a:p>
            <a:endParaRPr lang="en-GB" noProof="0"/>
          </a:p>
        </p:txBody>
      </p:sp>
      <p:sp>
        <p:nvSpPr>
          <p:cNvPr id="4" name="Marcador de encabezado 3"/>
          <p:cNvSpPr>
            <a:spLocks noGrp="1"/>
          </p:cNvSpPr>
          <p:nvPr>
            <p:ph type="hdr" sz="quarter" idx="10"/>
          </p:nvPr>
        </p:nvSpPr>
        <p:spPr/>
        <p:txBody>
          <a:bodyPr/>
          <a:lstStyle/>
          <a:p>
            <a:endParaRPr lang="es-ES"/>
          </a:p>
        </p:txBody>
      </p:sp>
      <p:sp>
        <p:nvSpPr>
          <p:cNvPr id="5" name="Marcador de número de diapositiva 4"/>
          <p:cNvSpPr>
            <a:spLocks noGrp="1"/>
          </p:cNvSpPr>
          <p:nvPr>
            <p:ph type="sldNum" sz="quarter" idx="11"/>
          </p:nvPr>
        </p:nvSpPr>
        <p:spPr/>
        <p:txBody>
          <a:bodyPr/>
          <a:lstStyle/>
          <a:p>
            <a:fld id="{7F98739B-D4C8-44A6-B797-7501FD315B16}" type="slidenum">
              <a:rPr lang="es-ES" smtClean="0"/>
              <a:t>15</a:t>
            </a:fld>
            <a:endParaRPr lang="es-ES"/>
          </a:p>
        </p:txBody>
      </p:sp>
    </p:spTree>
    <p:extLst>
      <p:ext uri="{BB962C8B-B14F-4D97-AF65-F5344CB8AC3E}">
        <p14:creationId xmlns:p14="http://schemas.microsoft.com/office/powerpoint/2010/main" val="2961015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pPr algn="l"/>
            <a:r>
              <a:rPr lang="en-GB"/>
              <a:t> Page </a:t>
            </a:r>
            <a:fld id="{53EE5D8D-B88F-4180-9A9B-72737A6CA4C4}" type="slidenum">
              <a:rPr lang="en-GB" smtClean="0"/>
              <a:pPr algn="l"/>
              <a:t>19</a:t>
            </a:fld>
            <a:endParaRPr lang="en-GB"/>
          </a:p>
        </p:txBody>
      </p:sp>
    </p:spTree>
    <p:extLst>
      <p:ext uri="{BB962C8B-B14F-4D97-AF65-F5344CB8AC3E}">
        <p14:creationId xmlns:p14="http://schemas.microsoft.com/office/powerpoint/2010/main" val="3746013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pPr algn="l"/>
            <a:r>
              <a:rPr lang="en-GB"/>
              <a:t> Page </a:t>
            </a:r>
            <a:fld id="{53EE5D8D-B88F-4180-9A9B-72737A6CA4C4}" type="slidenum">
              <a:rPr lang="en-GB" smtClean="0"/>
              <a:pPr algn="l"/>
              <a:t>20</a:t>
            </a:fld>
            <a:endParaRPr lang="en-GB"/>
          </a:p>
        </p:txBody>
      </p:sp>
    </p:spTree>
    <p:extLst>
      <p:ext uri="{BB962C8B-B14F-4D97-AF65-F5344CB8AC3E}">
        <p14:creationId xmlns:p14="http://schemas.microsoft.com/office/powerpoint/2010/main" val="1386944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 y="742950"/>
            <a:ext cx="6604000" cy="371475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lgn="l"/>
            <a:r>
              <a:rPr lang="en-GB"/>
              <a:t> Page </a:t>
            </a:r>
            <a:fld id="{53EE5D8D-B88F-4180-9A9B-72737A6CA4C4}" type="slidenum">
              <a:rPr lang="en-GB" smtClean="0"/>
              <a:pPr algn="l"/>
              <a:t>21</a:t>
            </a:fld>
            <a:endParaRPr lang="en-GB"/>
          </a:p>
        </p:txBody>
      </p:sp>
    </p:spTree>
    <p:extLst>
      <p:ext uri="{BB962C8B-B14F-4D97-AF65-F5344CB8AC3E}">
        <p14:creationId xmlns:p14="http://schemas.microsoft.com/office/powerpoint/2010/main" val="305239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 y="742950"/>
            <a:ext cx="6604000" cy="371475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lgn="l"/>
            <a:r>
              <a:rPr lang="en-GB"/>
              <a:t> Page </a:t>
            </a:r>
            <a:fld id="{53EE5D8D-B88F-4180-9A9B-72737A6CA4C4}" type="slidenum">
              <a:rPr lang="en-GB" smtClean="0"/>
              <a:pPr algn="l"/>
              <a:t>22</a:t>
            </a:fld>
            <a:endParaRPr lang="en-GB"/>
          </a:p>
        </p:txBody>
      </p:sp>
    </p:spTree>
    <p:extLst>
      <p:ext uri="{BB962C8B-B14F-4D97-AF65-F5344CB8AC3E}">
        <p14:creationId xmlns:p14="http://schemas.microsoft.com/office/powerpoint/2010/main" val="1051456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 y="742950"/>
            <a:ext cx="6604000" cy="371475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lgn="l"/>
            <a:r>
              <a:rPr lang="en-GB"/>
              <a:t> Page </a:t>
            </a:r>
            <a:fld id="{53EE5D8D-B88F-4180-9A9B-72737A6CA4C4}" type="slidenum">
              <a:rPr lang="en-GB" smtClean="0"/>
              <a:pPr algn="l"/>
              <a:t>23</a:t>
            </a:fld>
            <a:endParaRPr lang="en-GB"/>
          </a:p>
        </p:txBody>
      </p:sp>
    </p:spTree>
    <p:extLst>
      <p:ext uri="{BB962C8B-B14F-4D97-AF65-F5344CB8AC3E}">
        <p14:creationId xmlns:p14="http://schemas.microsoft.com/office/powerpoint/2010/main" val="3086457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 y="742950"/>
            <a:ext cx="6604000" cy="371475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lgn="l"/>
            <a:r>
              <a:rPr lang="en-GB"/>
              <a:t> Page </a:t>
            </a:r>
            <a:fld id="{53EE5D8D-B88F-4180-9A9B-72737A6CA4C4}" type="slidenum">
              <a:rPr lang="en-GB" smtClean="0"/>
              <a:pPr algn="l"/>
              <a:t>28</a:t>
            </a:fld>
            <a:endParaRPr lang="en-GB"/>
          </a:p>
        </p:txBody>
      </p:sp>
    </p:spTree>
    <p:extLst>
      <p:ext uri="{BB962C8B-B14F-4D97-AF65-F5344CB8AC3E}">
        <p14:creationId xmlns:p14="http://schemas.microsoft.com/office/powerpoint/2010/main" val="852825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 y="742950"/>
            <a:ext cx="6604000" cy="371475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lgn="l"/>
            <a:r>
              <a:rPr lang="en-GB"/>
              <a:t> Page </a:t>
            </a:r>
            <a:fld id="{53EE5D8D-B88F-4180-9A9B-72737A6CA4C4}" type="slidenum">
              <a:rPr lang="en-GB" smtClean="0"/>
              <a:pPr algn="l"/>
              <a:t>29</a:t>
            </a:fld>
            <a:endParaRPr lang="en-GB"/>
          </a:p>
        </p:txBody>
      </p:sp>
    </p:spTree>
    <p:extLst>
      <p:ext uri="{BB962C8B-B14F-4D97-AF65-F5344CB8AC3E}">
        <p14:creationId xmlns:p14="http://schemas.microsoft.com/office/powerpoint/2010/main" val="4249483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 y="742950"/>
            <a:ext cx="6604000" cy="371475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lgn="l"/>
            <a:r>
              <a:rPr lang="en-GB"/>
              <a:t> Page </a:t>
            </a:r>
            <a:fld id="{53EE5D8D-B88F-4180-9A9B-72737A6CA4C4}" type="slidenum">
              <a:rPr lang="en-GB" smtClean="0"/>
              <a:pPr algn="l"/>
              <a:t>30</a:t>
            </a:fld>
            <a:endParaRPr lang="en-GB"/>
          </a:p>
        </p:txBody>
      </p:sp>
    </p:spTree>
    <p:extLst>
      <p:ext uri="{BB962C8B-B14F-4D97-AF65-F5344CB8AC3E}">
        <p14:creationId xmlns:p14="http://schemas.microsoft.com/office/powerpoint/2010/main" val="2633297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 y="742950"/>
            <a:ext cx="6604000" cy="371475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lgn="l"/>
            <a:r>
              <a:rPr lang="en-GB"/>
              <a:t> Page </a:t>
            </a:r>
            <a:fld id="{53EE5D8D-B88F-4180-9A9B-72737A6CA4C4}" type="slidenum">
              <a:rPr lang="en-GB" smtClean="0"/>
              <a:pPr algn="l"/>
              <a:t>2</a:t>
            </a:fld>
            <a:endParaRPr lang="en-GB"/>
          </a:p>
        </p:txBody>
      </p:sp>
    </p:spTree>
    <p:extLst>
      <p:ext uri="{BB962C8B-B14F-4D97-AF65-F5344CB8AC3E}">
        <p14:creationId xmlns:p14="http://schemas.microsoft.com/office/powerpoint/2010/main" val="2490046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6">
            <a:extLst>
              <a:ext uri="{FF2B5EF4-FFF2-40B4-BE49-F238E27FC236}">
                <a16:creationId xmlns:a16="http://schemas.microsoft.com/office/drawing/2014/main" id="{AB197882-959F-074B-A148-6BF5FB3E6185}"/>
              </a:ext>
            </a:extLst>
          </p:cNvPr>
          <p:cNvSpPr>
            <a:spLocks noGrp="1"/>
          </p:cNvSpPr>
          <p:nvPr>
            <p:ph type="sldNum" sz="quarter" idx="5"/>
          </p:nvPr>
        </p:nvSpPr>
        <p:spPr/>
        <p:txBody>
          <a:bodyPr/>
          <a:lstStyle/>
          <a:p>
            <a:fld id="{C5457EE0-05FF-A84C-A283-BBF5238B8213}" type="slidenum">
              <a:rPr lang="es-ES" altLang="es-ES_tradnl" smtClean="0"/>
              <a:pPr/>
              <a:t>31</a:t>
            </a:fld>
            <a:endParaRPr lang="es-ES" altLang="es-ES_tradnl"/>
          </a:p>
        </p:txBody>
      </p:sp>
    </p:spTree>
    <p:extLst>
      <p:ext uri="{BB962C8B-B14F-4D97-AF65-F5344CB8AC3E}">
        <p14:creationId xmlns:p14="http://schemas.microsoft.com/office/powerpoint/2010/main" val="2588738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 y="742950"/>
            <a:ext cx="6604000" cy="371475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lgn="l"/>
            <a:r>
              <a:rPr lang="en-GB"/>
              <a:t> Page </a:t>
            </a:r>
            <a:fld id="{53EE5D8D-B88F-4180-9A9B-72737A6CA4C4}" type="slidenum">
              <a:rPr lang="en-GB" smtClean="0"/>
              <a:pPr algn="l"/>
              <a:t>3</a:t>
            </a:fld>
            <a:endParaRPr lang="en-GB"/>
          </a:p>
        </p:txBody>
      </p:sp>
    </p:spTree>
    <p:extLst>
      <p:ext uri="{BB962C8B-B14F-4D97-AF65-F5344CB8AC3E}">
        <p14:creationId xmlns:p14="http://schemas.microsoft.com/office/powerpoint/2010/main" val="2864352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7" name="Slide Number Placeholder 6">
            <a:extLst>
              <a:ext uri="{FF2B5EF4-FFF2-40B4-BE49-F238E27FC236}">
                <a16:creationId xmlns:a16="http://schemas.microsoft.com/office/drawing/2014/main" id="{6940718D-8AC6-2D4D-B292-FA259F5957DD}"/>
              </a:ext>
            </a:extLst>
          </p:cNvPr>
          <p:cNvSpPr>
            <a:spLocks noGrp="1"/>
          </p:cNvSpPr>
          <p:nvPr>
            <p:ph type="sldNum" sz="quarter" idx="5"/>
          </p:nvPr>
        </p:nvSpPr>
        <p:spPr/>
        <p:txBody>
          <a:bodyPr/>
          <a:lstStyle/>
          <a:p>
            <a:fld id="{C5457EE0-05FF-A84C-A283-BBF5238B8213}" type="slidenum">
              <a:rPr lang="es-ES" altLang="es-ES_tradnl" smtClean="0"/>
              <a:pPr/>
              <a:t>4</a:t>
            </a:fld>
            <a:endParaRPr lang="es-ES" altLang="es-ES_tradnl"/>
          </a:p>
        </p:txBody>
      </p:sp>
    </p:spTree>
    <p:extLst>
      <p:ext uri="{BB962C8B-B14F-4D97-AF65-F5344CB8AC3E}">
        <p14:creationId xmlns:p14="http://schemas.microsoft.com/office/powerpoint/2010/main" val="4265170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a:p>
        </p:txBody>
      </p:sp>
      <p:sp>
        <p:nvSpPr>
          <p:cNvPr id="6" name="Footer Placeholder 5"/>
          <p:cNvSpPr>
            <a:spLocks noGrp="1"/>
          </p:cNvSpPr>
          <p:nvPr>
            <p:ph type="ftr" sz="quarter" idx="11"/>
          </p:nvPr>
        </p:nvSpPr>
        <p:spPr/>
        <p:txBody>
          <a:bodyPr/>
          <a:lstStyle/>
          <a:p>
            <a:r>
              <a:rPr lang="en-US" altLang="es-ES_tradnl"/>
              <a:t>© 2016 Amadeus IT Group SA</a:t>
            </a:r>
            <a:endParaRPr lang="es-ES" altLang="es-ES_tradnl"/>
          </a:p>
        </p:txBody>
      </p:sp>
    </p:spTree>
    <p:extLst>
      <p:ext uri="{BB962C8B-B14F-4D97-AF65-F5344CB8AC3E}">
        <p14:creationId xmlns:p14="http://schemas.microsoft.com/office/powerpoint/2010/main" val="1379342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Shopping</a:t>
            </a:r>
          </a:p>
          <a:p>
            <a:pPr marL="628650" lvl="1" indent="-171450">
              <a:buFont typeface="Arial" panose="020B0604020202020204" pitchFamily="34" charset="0"/>
              <a:buChar char="•"/>
            </a:pPr>
            <a:r>
              <a:rPr lang="en-US"/>
              <a:t>For OTAs</a:t>
            </a:r>
          </a:p>
          <a:p>
            <a:pPr marL="628650" lvl="1" indent="-171450">
              <a:buFont typeface="Arial" panose="020B0604020202020204" pitchFamily="34" charset="0"/>
              <a:buChar char="•"/>
            </a:pPr>
            <a:r>
              <a:rPr lang="en-US"/>
              <a:t>Query: </a:t>
            </a:r>
            <a:r>
              <a:rPr lang="en-US" err="1"/>
              <a:t>OnD</a:t>
            </a:r>
            <a:r>
              <a:rPr lang="en-US"/>
              <a:t>-dates   Returns: set of travel </a:t>
            </a:r>
            <a:r>
              <a:rPr lang="en-US" err="1"/>
              <a:t>recos</a:t>
            </a:r>
            <a:endParaRPr lang="en-US"/>
          </a:p>
          <a:p>
            <a:pPr marL="628650" lvl="1" indent="-171450">
              <a:buFont typeface="Arial" panose="020B0604020202020204" pitchFamily="34" charset="0"/>
              <a:buChar char="•"/>
            </a:pPr>
            <a:r>
              <a:rPr lang="en-US"/>
              <a:t>assemblies data provided by the airlines: flights, fares and availability</a:t>
            </a:r>
          </a:p>
          <a:p>
            <a:pPr marL="171450" lvl="0" indent="-171450">
              <a:buFont typeface="Arial" panose="020B0604020202020204" pitchFamily="34" charset="0"/>
              <a:buChar char="•"/>
            </a:pPr>
            <a:r>
              <a:rPr lang="en-US"/>
              <a:t>Complexity</a:t>
            </a:r>
          </a:p>
          <a:p>
            <a:pPr marL="628650" lvl="1" indent="-171450">
              <a:buFont typeface="Arial" panose="020B0604020202020204" pitchFamily="34" charset="0"/>
              <a:buChar char="•"/>
            </a:pPr>
            <a:r>
              <a:rPr lang="en-US"/>
              <a:t>number of flights and fares</a:t>
            </a:r>
          </a:p>
          <a:p>
            <a:pPr marL="628650" lvl="1" indent="-171450">
              <a:buFont typeface="Arial" panose="020B0604020202020204" pitchFamily="34" charset="0"/>
              <a:buChar char="•"/>
            </a:pPr>
            <a:r>
              <a:rPr lang="en-US"/>
              <a:t>Exploring as many as possible and returning the best ones</a:t>
            </a:r>
          </a:p>
          <a:p>
            <a:pPr marL="628650" lvl="1" indent="-171450">
              <a:buFont typeface="Arial" panose="020B0604020202020204" pitchFamily="34" charset="0"/>
              <a:buChar char="•"/>
            </a:pPr>
            <a:r>
              <a:rPr lang="en-US"/>
              <a:t>Search domain is too big to be explored in a reasonable time </a:t>
            </a:r>
          </a:p>
          <a:p>
            <a:pPr marL="628650" lvl="1" indent="-171450">
              <a:buFont typeface="Arial" panose="020B0604020202020204" pitchFamily="34" charset="0"/>
              <a:buChar char="•"/>
            </a:pPr>
            <a:r>
              <a:rPr lang="en-US">
                <a:sym typeface="Wingdings" panose="05000000000000000000" pitchFamily="2" charset="2"/>
              </a:rPr>
              <a:t> heurism: f</a:t>
            </a:r>
            <a:r>
              <a:rPr lang="en-US"/>
              <a:t>light domain reduced to less than 1000 paths per bound. </a:t>
            </a:r>
          </a:p>
          <a:p>
            <a:pPr marL="628650" lvl="1" indent="-171450">
              <a:buFont typeface="Arial" panose="020B0604020202020204" pitchFamily="34" charset="0"/>
              <a:buChar char="•"/>
            </a:pPr>
            <a:r>
              <a:rPr lang="en-US"/>
              <a:t> MP resp time 3-4s avg (up to 12s) but MP doesn’t find the cheapest solution in 20% of the cases</a:t>
            </a:r>
            <a:endParaRPr lang="en-IE"/>
          </a:p>
        </p:txBody>
      </p:sp>
      <p:sp>
        <p:nvSpPr>
          <p:cNvPr id="4" name="Slide Number Placeholder 3"/>
          <p:cNvSpPr>
            <a:spLocks noGrp="1"/>
          </p:cNvSpPr>
          <p:nvPr>
            <p:ph type="sldNum" sz="quarter" idx="5"/>
          </p:nvPr>
        </p:nvSpPr>
        <p:spPr/>
        <p:txBody>
          <a:bodyPr/>
          <a:lstStyle/>
          <a:p>
            <a:fld id="{FA371385-3CC4-4778-BD55-44EF14AABD28}" type="slidenum">
              <a:rPr lang="en-IE" smtClean="0"/>
              <a:t>7</a:t>
            </a:fld>
            <a:endParaRPr lang="en-IE"/>
          </a:p>
        </p:txBody>
      </p:sp>
    </p:spTree>
    <p:extLst>
      <p:ext uri="{BB962C8B-B14F-4D97-AF65-F5344CB8AC3E}">
        <p14:creationId xmlns:p14="http://schemas.microsoft.com/office/powerpoint/2010/main" val="1359710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defTabSz="923071" fontAlgn="auto">
              <a:spcBef>
                <a:spcPts val="0"/>
              </a:spcBef>
              <a:spcAft>
                <a:spcPts val="0"/>
              </a:spcAft>
              <a:buClr>
                <a:schemeClr val="accent3"/>
              </a:buClr>
              <a:buSzPct val="120000"/>
              <a:defRPr/>
            </a:pPr>
            <a:r>
              <a:rPr lang="en-GB" baseline="0"/>
              <a:t>DIS and IT solutions are our 2 business activities. They are at the hart of Amadeus.</a:t>
            </a:r>
          </a:p>
          <a:p>
            <a:pPr defTabSz="923071" fontAlgn="auto">
              <a:spcBef>
                <a:spcPts val="0"/>
              </a:spcBef>
              <a:spcAft>
                <a:spcPts val="0"/>
              </a:spcAft>
              <a:buClr>
                <a:schemeClr val="accent3"/>
              </a:buClr>
              <a:buSzPct val="120000"/>
              <a:defRPr/>
            </a:pPr>
            <a:endParaRPr lang="en-GB" baseline="0"/>
          </a:p>
          <a:p>
            <a:pPr defTabSz="923071" fontAlgn="auto">
              <a:spcBef>
                <a:spcPts val="0"/>
              </a:spcBef>
              <a:spcAft>
                <a:spcPts val="0"/>
              </a:spcAft>
              <a:buClr>
                <a:schemeClr val="accent3"/>
              </a:buClr>
              <a:buSzPct val="120000"/>
              <a:defRPr/>
            </a:pPr>
            <a:r>
              <a:rPr lang="en-GB" baseline="0"/>
              <a:t>We serve every part of the global travel ecosystem. Amadeus’ customers include travel agencies, both online and offline, focused on leisure travel and business travel, and corporations themselves; airlines, airports, ground handlers, hospitality businesses, railway and car rental companies, tour operators, insurance provider groups, </a:t>
            </a:r>
            <a:r>
              <a:rPr lang="en-GB" u="none" baseline="0"/>
              <a:t>insurance companies, </a:t>
            </a:r>
            <a:r>
              <a:rPr lang="en-GB" baseline="0"/>
              <a:t>ferry &amp; cruise lines and other businesses involved in global travel.</a:t>
            </a:r>
          </a:p>
          <a:p>
            <a:pPr defTabSz="923071" fontAlgn="auto">
              <a:spcBef>
                <a:spcPts val="0"/>
              </a:spcBef>
              <a:spcAft>
                <a:spcPts val="0"/>
              </a:spcAft>
              <a:buClr>
                <a:schemeClr val="accent3"/>
              </a:buClr>
              <a:buSzPct val="120000"/>
              <a:defRPr/>
            </a:pPr>
            <a:endParaRPr lang="en-GB" altLang="es-ES_tradnl" baseline="0"/>
          </a:p>
          <a:p>
            <a:pPr defTabSz="923071" fontAlgn="auto">
              <a:spcBef>
                <a:spcPts val="0"/>
              </a:spcBef>
              <a:spcAft>
                <a:spcPts val="0"/>
              </a:spcAft>
              <a:buClr>
                <a:schemeClr val="accent3"/>
              </a:buClr>
              <a:buSzPct val="120000"/>
              <a:defRPr/>
            </a:pPr>
            <a:r>
              <a:rPr lang="en-GB" altLang="es-ES_tradnl" baseline="0"/>
              <a:t>As we’ve seen we serve every part of the global travel ecosystem and we are present at every step of the traveller’s journey</a:t>
            </a:r>
            <a:endParaRPr lang="en-GB" altLang="es-ES_tradnl"/>
          </a:p>
        </p:txBody>
      </p:sp>
      <p:sp>
        <p:nvSpPr>
          <p:cNvPr id="38915"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charset="0"/>
                <a:ea typeface="ＭＳ Ｐゴシック" charset="-128"/>
              </a:defRPr>
            </a:lvl1pPr>
            <a:lvl2pPr marL="749996" indent="-288460">
              <a:defRPr>
                <a:solidFill>
                  <a:schemeClr val="tx1"/>
                </a:solidFill>
                <a:latin typeface="Calibri" charset="0"/>
                <a:ea typeface="ＭＳ Ｐゴシック" charset="-128"/>
              </a:defRPr>
            </a:lvl2pPr>
            <a:lvl3pPr marL="1153840" indent="-230768">
              <a:defRPr>
                <a:solidFill>
                  <a:schemeClr val="tx1"/>
                </a:solidFill>
                <a:latin typeface="Calibri" charset="0"/>
                <a:ea typeface="ＭＳ Ｐゴシック" charset="-128"/>
              </a:defRPr>
            </a:lvl3pPr>
            <a:lvl4pPr marL="1615376" indent="-230768">
              <a:defRPr>
                <a:solidFill>
                  <a:schemeClr val="tx1"/>
                </a:solidFill>
                <a:latin typeface="Calibri" charset="0"/>
                <a:ea typeface="ＭＳ Ｐゴシック" charset="-128"/>
              </a:defRPr>
            </a:lvl4pPr>
            <a:lvl5pPr marL="2076911" indent="-230768">
              <a:defRPr>
                <a:solidFill>
                  <a:schemeClr val="tx1"/>
                </a:solidFill>
                <a:latin typeface="Calibri" charset="0"/>
                <a:ea typeface="ＭＳ Ｐゴシック" charset="-128"/>
              </a:defRPr>
            </a:lvl5pPr>
            <a:lvl6pPr marL="2538447" indent="-230768" defTabSz="461536" fontAlgn="base">
              <a:spcBef>
                <a:spcPct val="0"/>
              </a:spcBef>
              <a:spcAft>
                <a:spcPct val="0"/>
              </a:spcAft>
              <a:defRPr>
                <a:solidFill>
                  <a:schemeClr val="tx1"/>
                </a:solidFill>
                <a:latin typeface="Calibri" charset="0"/>
                <a:ea typeface="ＭＳ Ｐゴシック" charset="-128"/>
              </a:defRPr>
            </a:lvl6pPr>
            <a:lvl7pPr marL="2999983" indent="-230768" defTabSz="461536" fontAlgn="base">
              <a:spcBef>
                <a:spcPct val="0"/>
              </a:spcBef>
              <a:spcAft>
                <a:spcPct val="0"/>
              </a:spcAft>
              <a:defRPr>
                <a:solidFill>
                  <a:schemeClr val="tx1"/>
                </a:solidFill>
                <a:latin typeface="Calibri" charset="0"/>
                <a:ea typeface="ＭＳ Ｐゴシック" charset="-128"/>
              </a:defRPr>
            </a:lvl7pPr>
            <a:lvl8pPr marL="3461519" indent="-230768" defTabSz="461536" fontAlgn="base">
              <a:spcBef>
                <a:spcPct val="0"/>
              </a:spcBef>
              <a:spcAft>
                <a:spcPct val="0"/>
              </a:spcAft>
              <a:defRPr>
                <a:solidFill>
                  <a:schemeClr val="tx1"/>
                </a:solidFill>
                <a:latin typeface="Calibri" charset="0"/>
                <a:ea typeface="ＭＳ Ｐゴシック" charset="-128"/>
              </a:defRPr>
            </a:lvl8pPr>
            <a:lvl9pPr marL="3923055" indent="-230768" defTabSz="461536" fontAlgn="base">
              <a:spcBef>
                <a:spcPct val="0"/>
              </a:spcBef>
              <a:spcAft>
                <a:spcPct val="0"/>
              </a:spcAft>
              <a:defRPr>
                <a:solidFill>
                  <a:schemeClr val="tx1"/>
                </a:solidFill>
                <a:latin typeface="Calibri" charset="0"/>
                <a:ea typeface="ＭＳ Ｐゴシック" charset="-128"/>
              </a:defRPr>
            </a:lvl9pPr>
          </a:lstStyle>
          <a:p>
            <a:pPr fontAlgn="base">
              <a:spcBef>
                <a:spcPct val="0"/>
              </a:spcBef>
              <a:spcAft>
                <a:spcPct val="0"/>
              </a:spcAft>
            </a:pPr>
            <a:endParaRPr lang="es-ES" altLang="es-ES_tradnl"/>
          </a:p>
        </p:txBody>
      </p:sp>
      <p:sp>
        <p:nvSpPr>
          <p:cNvPr id="38916"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9996" indent="-288460">
              <a:defRPr>
                <a:solidFill>
                  <a:schemeClr val="tx1"/>
                </a:solidFill>
                <a:latin typeface="Calibri" charset="0"/>
                <a:ea typeface="ＭＳ Ｐゴシック" charset="-128"/>
              </a:defRPr>
            </a:lvl2pPr>
            <a:lvl3pPr marL="1153840" indent="-230768">
              <a:defRPr>
                <a:solidFill>
                  <a:schemeClr val="tx1"/>
                </a:solidFill>
                <a:latin typeface="Calibri" charset="0"/>
                <a:ea typeface="ＭＳ Ｐゴシック" charset="-128"/>
              </a:defRPr>
            </a:lvl3pPr>
            <a:lvl4pPr marL="1615376" indent="-230768">
              <a:defRPr>
                <a:solidFill>
                  <a:schemeClr val="tx1"/>
                </a:solidFill>
                <a:latin typeface="Calibri" charset="0"/>
                <a:ea typeface="ＭＳ Ｐゴシック" charset="-128"/>
              </a:defRPr>
            </a:lvl4pPr>
            <a:lvl5pPr marL="2076911" indent="-230768">
              <a:defRPr>
                <a:solidFill>
                  <a:schemeClr val="tx1"/>
                </a:solidFill>
                <a:latin typeface="Calibri" charset="0"/>
                <a:ea typeface="ＭＳ Ｐゴシック" charset="-128"/>
              </a:defRPr>
            </a:lvl5pPr>
            <a:lvl6pPr marL="2538447" indent="-230768" defTabSz="461536" fontAlgn="base">
              <a:spcBef>
                <a:spcPct val="0"/>
              </a:spcBef>
              <a:spcAft>
                <a:spcPct val="0"/>
              </a:spcAft>
              <a:defRPr>
                <a:solidFill>
                  <a:schemeClr val="tx1"/>
                </a:solidFill>
                <a:latin typeface="Calibri" charset="0"/>
                <a:ea typeface="ＭＳ Ｐゴシック" charset="-128"/>
              </a:defRPr>
            </a:lvl6pPr>
            <a:lvl7pPr marL="2999983" indent="-230768" defTabSz="461536" fontAlgn="base">
              <a:spcBef>
                <a:spcPct val="0"/>
              </a:spcBef>
              <a:spcAft>
                <a:spcPct val="0"/>
              </a:spcAft>
              <a:defRPr>
                <a:solidFill>
                  <a:schemeClr val="tx1"/>
                </a:solidFill>
                <a:latin typeface="Calibri" charset="0"/>
                <a:ea typeface="ＭＳ Ｐゴシック" charset="-128"/>
              </a:defRPr>
            </a:lvl7pPr>
            <a:lvl8pPr marL="3461519" indent="-230768" defTabSz="461536" fontAlgn="base">
              <a:spcBef>
                <a:spcPct val="0"/>
              </a:spcBef>
              <a:spcAft>
                <a:spcPct val="0"/>
              </a:spcAft>
              <a:defRPr>
                <a:solidFill>
                  <a:schemeClr val="tx1"/>
                </a:solidFill>
                <a:latin typeface="Calibri" charset="0"/>
                <a:ea typeface="ＭＳ Ｐゴシック" charset="-128"/>
              </a:defRPr>
            </a:lvl8pPr>
            <a:lvl9pPr marL="3923055" indent="-230768" defTabSz="461536" fontAlgn="base">
              <a:spcBef>
                <a:spcPct val="0"/>
              </a:spcBef>
              <a:spcAft>
                <a:spcPct val="0"/>
              </a:spcAft>
              <a:defRPr>
                <a:solidFill>
                  <a:schemeClr val="tx1"/>
                </a:solidFill>
                <a:latin typeface="Calibri" charset="0"/>
                <a:ea typeface="ＭＳ Ｐゴシック" charset="-128"/>
              </a:defRPr>
            </a:lvl9pPr>
          </a:lstStyle>
          <a:p>
            <a:fld id="{C5B81F5B-F75F-4144-AE25-7C5A378DFD29}" type="slidenum">
              <a:rPr lang="es-ES" altLang="es-ES_tradnl"/>
              <a:pPr/>
              <a:t>8</a:t>
            </a:fld>
            <a:endParaRPr lang="es-ES" altLang="es-ES_tradnl"/>
          </a:p>
        </p:txBody>
      </p:sp>
    </p:spTree>
    <p:extLst>
      <p:ext uri="{BB962C8B-B14F-4D97-AF65-F5344CB8AC3E}">
        <p14:creationId xmlns:p14="http://schemas.microsoft.com/office/powerpoint/2010/main" val="1433356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rPr>
              <a:t>Our competitive landscape has changed substantially in recent years. In the past, it was relatively straight-forward to compare against our two direct competitors: Sabre and Travelport. Over time, we were able to understand what they do and actually overcome them, becoming the leading travel technology company worldwide.</a:t>
            </a:r>
          </a:p>
          <a:p>
            <a:endParaRPr lang="en-US">
              <a:effectLst/>
            </a:endParaRPr>
          </a:p>
          <a:p>
            <a:r>
              <a:rPr lang="en-US">
                <a:effectLst/>
              </a:rPr>
              <a:t>However, as we grow and diversify into different areas, the landscape has become more and more complex. A </a:t>
            </a:r>
            <a:r>
              <a:rPr lang="en-US" b="1">
                <a:effectLst/>
              </a:rPr>
              <a:t>whole new range of competitors</a:t>
            </a:r>
            <a:r>
              <a:rPr lang="en-US">
                <a:effectLst/>
              </a:rPr>
              <a:t> beyond the traditional GDS players is now in our scope: </a:t>
            </a:r>
            <a:r>
              <a:rPr lang="en-US" err="1">
                <a:effectLst/>
              </a:rPr>
              <a:t>Travelsky</a:t>
            </a:r>
            <a:r>
              <a:rPr lang="en-US">
                <a:effectLst/>
              </a:rPr>
              <a:t>, </a:t>
            </a:r>
            <a:r>
              <a:rPr lang="en-US" err="1">
                <a:effectLst/>
              </a:rPr>
              <a:t>Datalex</a:t>
            </a:r>
            <a:r>
              <a:rPr lang="en-US">
                <a:effectLst/>
              </a:rPr>
              <a:t>, </a:t>
            </a:r>
            <a:r>
              <a:rPr lang="en-US" err="1">
                <a:effectLst/>
              </a:rPr>
              <a:t>Farelogix</a:t>
            </a:r>
            <a:r>
              <a:rPr lang="en-US">
                <a:effectLst/>
              </a:rPr>
              <a:t>, PROS or Lufthansa Systems in Airline IT solutions; Sita and Rockwell Collins, amongst others, in Airport IT; Oracle and Infor in Hospitality; IBM and </a:t>
            </a:r>
            <a:r>
              <a:rPr lang="en-US" err="1">
                <a:effectLst/>
              </a:rPr>
              <a:t>Silverail</a:t>
            </a:r>
            <a:r>
              <a:rPr lang="en-US">
                <a:effectLst/>
              </a:rPr>
              <a:t> in Rail; </a:t>
            </a:r>
            <a:r>
              <a:rPr lang="en-US" err="1">
                <a:effectLst/>
              </a:rPr>
              <a:t>eNett</a:t>
            </a:r>
            <a:r>
              <a:rPr lang="en-US">
                <a:effectLst/>
              </a:rPr>
              <a:t> and </a:t>
            </a:r>
            <a:r>
              <a:rPr lang="en-US" err="1">
                <a:effectLst/>
              </a:rPr>
              <a:t>Conferma</a:t>
            </a:r>
            <a:r>
              <a:rPr lang="en-US">
                <a:effectLst/>
              </a:rPr>
              <a:t> in Payments, etc. </a:t>
            </a:r>
          </a:p>
          <a:p>
            <a:r>
              <a:rPr lang="en-US">
                <a:effectLst/>
              </a:rPr>
              <a:t> </a:t>
            </a:r>
          </a:p>
          <a:p>
            <a:r>
              <a:rPr lang="en-US">
                <a:effectLst/>
              </a:rPr>
              <a:t>To make it even more complex, some of these new players might not only be our competitors, but also partners, suppliers, intermediaries… so it gets increasingly challenging to monitor and make sense of the activity around us. </a:t>
            </a:r>
          </a:p>
          <a:p>
            <a:r>
              <a:rPr lang="en-US">
                <a:effectLst/>
              </a:rPr>
              <a:t> </a:t>
            </a:r>
          </a:p>
          <a:p>
            <a:r>
              <a:rPr lang="en-US">
                <a:effectLst/>
              </a:rPr>
              <a:t>On the one hand, we see other </a:t>
            </a:r>
            <a:r>
              <a:rPr lang="en-US" b="1">
                <a:effectLst/>
              </a:rPr>
              <a:t>large IT players entering our space</a:t>
            </a:r>
            <a:r>
              <a:rPr lang="en-US">
                <a:effectLst/>
              </a:rPr>
              <a:t>. We size the overall addressable market of travel technology at approximately 73 billion euros and market sources see the spend in travel tech growing at close to 4% through to 2019. This obviously makes our space very attractive for the leading IT companies worldwide. </a:t>
            </a:r>
          </a:p>
          <a:p>
            <a:r>
              <a:rPr lang="en-US">
                <a:effectLst/>
              </a:rPr>
              <a:t> </a:t>
            </a:r>
          </a:p>
          <a:p>
            <a:r>
              <a:rPr lang="en-US">
                <a:effectLst/>
              </a:rPr>
              <a:t>In Corporate IT, for instance, we are facing SAP, who acquired Concur Technologies – the leader in the multi-billion dollar market for travel and expense management solutions. In Hospitality, a key part of our diversification strategy, we see Oracle as the key player with over 60% market share, following their acquisition of MICROS Systems, a software and hardware provider for the hospitality and retail industries. </a:t>
            </a:r>
          </a:p>
          <a:p>
            <a:r>
              <a:rPr lang="en-US">
                <a:effectLst/>
              </a:rPr>
              <a:t> </a:t>
            </a:r>
          </a:p>
          <a:p>
            <a:r>
              <a:rPr lang="en-US">
                <a:effectLst/>
              </a:rPr>
              <a:t>Additionally, we must pay attention to other players like Google, Airbnb, Facebook… who have the resources and scale to massively disrupt our space if they choose to move into it. And companies like HP or Amazon, who, despite not being direct competitors, offer IT infrastructure, artificial intelligence, cloud services and other platforms to many of our customers. </a:t>
            </a:r>
          </a:p>
          <a:p>
            <a:r>
              <a:rPr lang="en-US">
                <a:effectLst/>
              </a:rPr>
              <a:t> </a:t>
            </a:r>
          </a:p>
          <a:p>
            <a:r>
              <a:rPr lang="en-US">
                <a:effectLst/>
              </a:rPr>
              <a:t>On the other side of the spectrum, we should also look at </a:t>
            </a:r>
            <a:r>
              <a:rPr lang="en-US" b="1">
                <a:effectLst/>
              </a:rPr>
              <a:t>niche companies</a:t>
            </a:r>
            <a:r>
              <a:rPr lang="en-US">
                <a:effectLst/>
              </a:rPr>
              <a:t>, typically smaller or even startups, who compete in specific areas of the market. Here we see a new breed of players with strong focus on data collection to help our customers personalize their offer: Adara or </a:t>
            </a:r>
            <a:r>
              <a:rPr lang="en-US" err="1">
                <a:effectLst/>
              </a:rPr>
              <a:t>Sojern</a:t>
            </a:r>
            <a:r>
              <a:rPr lang="en-US">
                <a:effectLst/>
              </a:rPr>
              <a:t> in advertising, customer intelligence services like </a:t>
            </a:r>
            <a:r>
              <a:rPr lang="en-US" err="1">
                <a:effectLst/>
              </a:rPr>
              <a:t>Boxever</a:t>
            </a:r>
            <a:r>
              <a:rPr lang="en-US">
                <a:effectLst/>
              </a:rPr>
              <a:t> (for airlines) and </a:t>
            </a:r>
            <a:r>
              <a:rPr lang="en-US" err="1">
                <a:effectLst/>
              </a:rPr>
              <a:t>Revinate</a:t>
            </a:r>
            <a:r>
              <a:rPr lang="en-US">
                <a:effectLst/>
              </a:rPr>
              <a:t> (in hospitality), and recently established startups like </a:t>
            </a:r>
            <a:r>
              <a:rPr lang="en-US" err="1">
                <a:effectLst/>
              </a:rPr>
              <a:t>Journera</a:t>
            </a:r>
            <a:r>
              <a:rPr lang="en-US">
                <a:effectLst/>
              </a:rPr>
              <a:t> or Air Black Box. </a:t>
            </a:r>
          </a:p>
          <a:p>
            <a:endParaRPr lang="en-US">
              <a:effectLst/>
            </a:endParaRPr>
          </a:p>
          <a:p>
            <a:r>
              <a:rPr lang="en-US">
                <a:effectLst/>
              </a:rPr>
              <a:t>So, as a conclusion, how do we see the future of travel? What is</a:t>
            </a:r>
            <a:r>
              <a:rPr lang="en-US" baseline="0">
                <a:effectLst/>
              </a:rPr>
              <a:t> going to make us different?</a:t>
            </a:r>
            <a:endParaRPr lang="en-US">
              <a:effectLst/>
            </a:endParaRP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baseline="0">
                <a:effectLst/>
              </a:rPr>
              <a:t>Personalized: </a:t>
            </a:r>
            <a:r>
              <a:rPr lang="en-GB" altLang="es-ES_tradnl" sz="1200"/>
              <a:t>Tailor-made experiences unique to the traveller’s preferences</a:t>
            </a:r>
            <a:endParaRPr lang="en-US" baseline="0">
              <a:effectLst/>
            </a:endParaRP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baseline="0">
                <a:effectLst/>
              </a:rPr>
              <a:t>Connected: </a:t>
            </a:r>
            <a:r>
              <a:rPr lang="en-GB" altLang="es-ES_tradnl" sz="1200"/>
              <a:t>A smooth, door-to-door experience</a:t>
            </a:r>
          </a:p>
          <a:p>
            <a:pPr marL="171450" marR="0" lvl="0" indent="-171450" algn="l" defTabSz="914400" rtl="0" eaLnBrk="1" fontAlgn="base" latinLnBrk="0" hangingPunct="1">
              <a:lnSpc>
                <a:spcPct val="100000"/>
              </a:lnSpc>
              <a:spcBef>
                <a:spcPct val="30000"/>
              </a:spcBef>
              <a:spcAft>
                <a:spcPct val="0"/>
              </a:spcAft>
              <a:buClrTx/>
              <a:buSzTx/>
              <a:buFontTx/>
              <a:buChar char="-"/>
              <a:tabLst/>
              <a:defRPr/>
            </a:pPr>
            <a:r>
              <a:rPr lang="en-US" baseline="0">
                <a:effectLst/>
              </a:rPr>
              <a:t>Sustainable: </a:t>
            </a:r>
            <a:r>
              <a:rPr lang="en-GB" altLang="es-ES_tradnl" sz="1200"/>
              <a:t>Economically, socially and environmentally responsible growth</a:t>
            </a:r>
          </a:p>
          <a:p>
            <a:pPr marL="0" indent="0">
              <a:buFontTx/>
              <a:buNone/>
            </a:pPr>
            <a:endParaRPr lang="en-US">
              <a:effectLst/>
            </a:endParaRPr>
          </a:p>
          <a:p>
            <a:endParaRPr lang="en-US">
              <a:effectLst/>
            </a:endParaRPr>
          </a:p>
        </p:txBody>
      </p:sp>
      <p:sp>
        <p:nvSpPr>
          <p:cNvPr id="7" name="Footer Placeholder 6"/>
          <p:cNvSpPr>
            <a:spLocks noGrp="1"/>
          </p:cNvSpPr>
          <p:nvPr>
            <p:ph type="ftr" sz="quarter" idx="12"/>
          </p:nvPr>
        </p:nvSpPr>
        <p:spPr/>
        <p:txBody>
          <a:bodyPr/>
          <a:lstStyle/>
          <a:p>
            <a:r>
              <a:rPr lang="en-US" altLang="es-ES_tradnl"/>
              <a:t>© 2016 Amadeus IT Group SA</a:t>
            </a:r>
            <a:endParaRPr lang="es-ES" altLang="es-ES_tradnl"/>
          </a:p>
        </p:txBody>
      </p:sp>
    </p:spTree>
    <p:extLst>
      <p:ext uri="{BB962C8B-B14F-4D97-AF65-F5344CB8AC3E}">
        <p14:creationId xmlns:p14="http://schemas.microsoft.com/office/powerpoint/2010/main" val="4046720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endParaRPr lang="en-US" sz="1200" b="1" baseline="0">
              <a:solidFill>
                <a:srgbClr val="FF0000"/>
              </a:solidFill>
              <a:effectLst/>
            </a:endParaRPr>
          </a:p>
          <a:p>
            <a:pPr marL="0" indent="0">
              <a:buNone/>
            </a:pPr>
            <a:r>
              <a:rPr lang="en-US" sz="1200" b="1" baseline="0">
                <a:solidFill>
                  <a:srgbClr val="FF0000"/>
                </a:solidFill>
                <a:effectLst/>
              </a:rPr>
              <a:t>In order of appearance: rail, travel agencies, airports, airlines, hotels</a:t>
            </a:r>
          </a:p>
          <a:p>
            <a:pPr marL="0" indent="0">
              <a:buNone/>
            </a:pPr>
            <a:endParaRPr lang="en-US" sz="1200" baseline="0">
              <a:effectLst/>
            </a:endParaRPr>
          </a:p>
          <a:p>
            <a:pPr marL="0" indent="0">
              <a:buNone/>
            </a:pPr>
            <a:r>
              <a:rPr lang="en-US"/>
              <a:t>For IT: </a:t>
            </a:r>
          </a:p>
          <a:p>
            <a:pPr marL="171450" indent="-171450">
              <a:buFont typeface="Arial" pitchFamily="34" charset="0"/>
              <a:buChar char="•"/>
            </a:pPr>
            <a:r>
              <a:rPr lang="en-US"/>
              <a:t>Airlines IT (143 Airlines)</a:t>
            </a:r>
          </a:p>
          <a:p>
            <a:pPr marL="171450" indent="-171450">
              <a:buFont typeface="Arial" pitchFamily="34" charset="0"/>
              <a:buChar char="•"/>
            </a:pPr>
            <a:r>
              <a:rPr lang="en-US"/>
              <a:t>Hotel IT (4 Hotel Chains)</a:t>
            </a:r>
          </a:p>
          <a:p>
            <a:pPr marL="171450" indent="-171450">
              <a:buFont typeface="Arial" pitchFamily="34" charset="0"/>
              <a:buChar char="•"/>
            </a:pPr>
            <a:r>
              <a:rPr lang="en-US"/>
              <a:t>Rail IT (3 Railways)</a:t>
            </a:r>
          </a:p>
          <a:p>
            <a:pPr marL="0" indent="0">
              <a:buNone/>
            </a:pPr>
            <a:endParaRPr kumimoji="0" lang="en-US" sz="1200" b="0" i="0" u="none" strike="noStrike" kern="1200" cap="none" spc="0" normalizeH="0" baseline="0" noProof="0">
              <a:ln>
                <a:noFill/>
              </a:ln>
              <a:solidFill>
                <a:srgbClr val="5F5F5F"/>
              </a:solidFill>
              <a:effectLst/>
              <a:uLnTx/>
              <a:uFillTx/>
              <a:latin typeface="+mn-lt"/>
              <a:ea typeface="MS Mincho" pitchFamily="49" charset="-128"/>
            </a:endParaRPr>
          </a:p>
          <a:p>
            <a:pPr marL="0" indent="0">
              <a:buNone/>
            </a:pPr>
            <a:r>
              <a:rPr kumimoji="0" lang="en-GB" sz="1400" b="0" i="0" u="none" strike="noStrike" kern="1200" cap="none" spc="0" normalizeH="0" baseline="0" noProof="0">
                <a:ln>
                  <a:noFill/>
                </a:ln>
                <a:solidFill>
                  <a:srgbClr val="5F5F5F"/>
                </a:solidFill>
                <a:effectLst/>
                <a:uLnTx/>
                <a:uFillTx/>
                <a:latin typeface="+mn-lt"/>
                <a:ea typeface="MS Mincho" pitchFamily="49" charset="-128"/>
              </a:rPr>
              <a:t>For Distribution:				</a:t>
            </a:r>
          </a:p>
          <a:p>
            <a:pPr marL="1588" marR="0" lvl="0" indent="-1588"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5F5F5F"/>
                </a:solidFill>
                <a:effectLst/>
                <a:uLnTx/>
                <a:uFillTx/>
                <a:latin typeface="+mn-lt"/>
                <a:ea typeface="MS Mincho" pitchFamily="49" charset="-128"/>
              </a:rPr>
              <a:t>- 716 </a:t>
            </a:r>
            <a:r>
              <a:rPr kumimoji="0" lang="en-GB" sz="1200" b="0" i="0" u="none" strike="noStrike" kern="1200" cap="none" spc="0" normalizeH="0" baseline="0" noProof="0">
                <a:ln>
                  <a:noFill/>
                </a:ln>
                <a:solidFill>
                  <a:srgbClr val="5F5F5F"/>
                </a:solidFill>
                <a:effectLst/>
                <a:uLnTx/>
                <a:uFillTx/>
                <a:latin typeface="+mn-lt"/>
                <a:ea typeface="MS Mincho" pitchFamily="49" charset="-128"/>
              </a:rPr>
              <a:t>airlines (over 430 bookable)</a:t>
            </a:r>
          </a:p>
          <a:p>
            <a:pPr marL="1588" marR="0" lvl="0" indent="-1588"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5F5F5F"/>
                </a:solidFill>
                <a:effectLst/>
                <a:uLnTx/>
                <a:uFillTx/>
                <a:latin typeface="+mn-lt"/>
                <a:ea typeface="MS Mincho" pitchFamily="49" charset="-128"/>
              </a:rPr>
              <a:t>- 22 </a:t>
            </a:r>
            <a:r>
              <a:rPr kumimoji="0" lang="en-GB" sz="1200" b="0" i="0" u="none" strike="noStrike" kern="1200" cap="none" spc="0" normalizeH="0" baseline="0" noProof="0">
                <a:ln>
                  <a:noFill/>
                </a:ln>
                <a:solidFill>
                  <a:srgbClr val="5F5F5F"/>
                </a:solidFill>
                <a:effectLst/>
                <a:uLnTx/>
                <a:uFillTx/>
                <a:latin typeface="+mn-lt"/>
                <a:ea typeface="MS Mincho" pitchFamily="49" charset="-128"/>
              </a:rPr>
              <a:t>Insurance companies</a:t>
            </a:r>
          </a:p>
          <a:p>
            <a:pPr marL="1588" marR="0" lvl="0" indent="-1588"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5F5F5F"/>
                </a:solidFill>
                <a:effectLst/>
                <a:uLnTx/>
                <a:uFillTx/>
                <a:latin typeface="+mn-lt"/>
                <a:ea typeface="MS Mincho" pitchFamily="49" charset="-128"/>
              </a:rPr>
              <a:t>- 50+</a:t>
            </a:r>
            <a:r>
              <a:rPr kumimoji="0" lang="en-GB" sz="1200" b="0" i="0" u="none" strike="noStrike" kern="1200" cap="none" spc="0" normalizeH="0" baseline="0" noProof="0">
                <a:ln>
                  <a:noFill/>
                </a:ln>
                <a:solidFill>
                  <a:srgbClr val="5F5F5F"/>
                </a:solidFill>
                <a:effectLst/>
                <a:uLnTx/>
                <a:uFillTx/>
                <a:latin typeface="+mn-lt"/>
                <a:ea typeface="MS Mincho" pitchFamily="49" charset="-128"/>
              </a:rPr>
              <a:t> cruise and ferry lines</a:t>
            </a:r>
          </a:p>
          <a:p>
            <a:pPr marL="1588" marR="0" lvl="0" indent="-1588"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5F5F5F"/>
                </a:solidFill>
                <a:effectLst/>
                <a:uLnTx/>
                <a:uFillTx/>
                <a:latin typeface="+mn-lt"/>
                <a:ea typeface="MS Mincho" pitchFamily="49" charset="-128"/>
              </a:rPr>
              <a:t>- 239</a:t>
            </a:r>
            <a:r>
              <a:rPr kumimoji="0" lang="en-GB" sz="1200" b="0" i="0" u="none" strike="noStrike" kern="1200" cap="none" spc="0" normalizeH="0" baseline="0" noProof="0">
                <a:ln>
                  <a:noFill/>
                </a:ln>
                <a:solidFill>
                  <a:srgbClr val="5F5F5F"/>
                </a:solidFill>
                <a:effectLst/>
                <a:uLnTx/>
                <a:uFillTx/>
                <a:latin typeface="+mn-lt"/>
                <a:ea typeface="MS Mincho" pitchFamily="49" charset="-128"/>
              </a:rPr>
              <a:t> tour operators</a:t>
            </a:r>
          </a:p>
          <a:p>
            <a:pPr marL="1588" marR="0" lvl="0" indent="-1588"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5F5F5F"/>
                </a:solidFill>
                <a:effectLst/>
                <a:uLnTx/>
                <a:uFillTx/>
                <a:latin typeface="+mn-lt"/>
                <a:ea typeface="MS Mincho" pitchFamily="49" charset="-128"/>
              </a:rPr>
              <a:t>- 250,000+</a:t>
            </a:r>
            <a:r>
              <a:rPr kumimoji="0" lang="en-GB" sz="1200" b="0" i="0" u="none" strike="noStrike" kern="1200" cap="none" spc="0" normalizeH="0" baseline="0" noProof="0">
                <a:ln>
                  <a:noFill/>
                </a:ln>
                <a:solidFill>
                  <a:srgbClr val="5F5F5F"/>
                </a:solidFill>
                <a:effectLst/>
                <a:uLnTx/>
                <a:uFillTx/>
                <a:latin typeface="+mn-lt"/>
                <a:ea typeface="MS Mincho" pitchFamily="49" charset="-128"/>
              </a:rPr>
              <a:t> hotel inventory</a:t>
            </a:r>
          </a:p>
          <a:p>
            <a:pPr marL="1588" marR="0" lvl="0" indent="-1588"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5F5F5F"/>
                </a:solidFill>
                <a:effectLst/>
                <a:uLnTx/>
                <a:uFillTx/>
                <a:latin typeface="+mn-lt"/>
                <a:ea typeface="MS Mincho" pitchFamily="49" charset="-128"/>
              </a:rPr>
              <a:t>- 31</a:t>
            </a:r>
            <a:r>
              <a:rPr kumimoji="0" lang="en-GB" sz="1200" b="0" i="0" u="none" strike="noStrike" kern="1200" cap="none" spc="0" normalizeH="0" baseline="0" noProof="0">
                <a:ln>
                  <a:noFill/>
                </a:ln>
                <a:solidFill>
                  <a:srgbClr val="5F5F5F"/>
                </a:solidFill>
                <a:effectLst/>
                <a:uLnTx/>
                <a:uFillTx/>
                <a:latin typeface="+mn-lt"/>
                <a:ea typeface="MS Mincho" pitchFamily="49" charset="-128"/>
              </a:rPr>
              <a:t> car rental companies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400" b="0" i="0" u="none" strike="noStrike" kern="1200" cap="none" spc="0" normalizeH="0" baseline="0" noProof="0">
                <a:ln>
                  <a:noFill/>
                </a:ln>
                <a:solidFill>
                  <a:srgbClr val="5F5F5F"/>
                </a:solidFill>
                <a:effectLst/>
                <a:uLnTx/>
                <a:uFillTx/>
                <a:latin typeface="+mn-lt"/>
                <a:ea typeface="MS Mincho" pitchFamily="49" charset="-128"/>
              </a:rPr>
              <a:t>100</a:t>
            </a:r>
            <a:r>
              <a:rPr kumimoji="0" lang="en-GB" sz="1200" b="0" i="0" u="none" strike="noStrike" kern="1200" cap="none" spc="0" normalizeH="0" baseline="0" noProof="0">
                <a:ln>
                  <a:noFill/>
                </a:ln>
                <a:solidFill>
                  <a:srgbClr val="5F5F5F"/>
                </a:solidFill>
                <a:effectLst/>
                <a:uLnTx/>
                <a:uFillTx/>
                <a:latin typeface="+mn-lt"/>
                <a:ea typeface="MS Mincho" pitchFamily="49" charset="-128"/>
              </a:rPr>
              <a:t> railways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en-GB" sz="1200" b="0" i="0" u="none" strike="noStrike" kern="1200" cap="none" spc="0" normalizeH="0" baseline="0" noProof="0">
              <a:ln>
                <a:noFill/>
              </a:ln>
              <a:solidFill>
                <a:srgbClr val="5F5F5F"/>
              </a:solidFill>
              <a:effectLst/>
              <a:uLnTx/>
              <a:uFillTx/>
              <a:latin typeface="+mn-lt"/>
              <a:ea typeface="MS Mincho" pitchFamily="49" charset="-128"/>
            </a:endParaRPr>
          </a:p>
        </p:txBody>
      </p:sp>
      <p:sp>
        <p:nvSpPr>
          <p:cNvPr id="6" name="Footer Placeholder 5"/>
          <p:cNvSpPr>
            <a:spLocks noGrp="1"/>
          </p:cNvSpPr>
          <p:nvPr>
            <p:ph type="ftr" sz="quarter" idx="11"/>
          </p:nvPr>
        </p:nvSpPr>
        <p:spPr/>
        <p:txBody>
          <a:bodyPr/>
          <a:lstStyle/>
          <a:p>
            <a:r>
              <a:rPr lang="en-US" altLang="es-ES_tradnl"/>
              <a:t>© 2016 Amadeus IT Group SA</a:t>
            </a:r>
            <a:endParaRPr lang="es-ES" altLang="es-ES_tradnl"/>
          </a:p>
        </p:txBody>
      </p:sp>
    </p:spTree>
    <p:extLst>
      <p:ext uri="{BB962C8B-B14F-4D97-AF65-F5344CB8AC3E}">
        <p14:creationId xmlns:p14="http://schemas.microsoft.com/office/powerpoint/2010/main" val="1484664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5" name="Rectángulo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a:p>
        </p:txBody>
      </p:sp>
      <p:sp>
        <p:nvSpPr>
          <p:cNvPr id="7" name="Text Box 12"/>
          <p:cNvSpPr txBox="1">
            <a:spLocks noChangeArrowheads="1"/>
          </p:cNvSpPr>
          <p:nvPr userDrawn="1"/>
        </p:nvSpPr>
        <p:spPr bwMode="auto">
          <a:xfrm>
            <a:off x="12360275" y="5518150"/>
            <a:ext cx="1681163" cy="62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lIns="0" tIns="0" rIns="0" bIns="0">
            <a:spAutoFit/>
          </a:bodyPr>
          <a:lstStyle>
            <a:lvl1pPr>
              <a:tabLst>
                <a:tab pos="131763" algn="l"/>
              </a:tabLst>
              <a:defRPr>
                <a:solidFill>
                  <a:schemeClr val="tx1"/>
                </a:solidFill>
                <a:latin typeface="Calibri" charset="0"/>
                <a:ea typeface="ＭＳ Ｐゴシック" charset="-128"/>
              </a:defRPr>
            </a:lvl1pPr>
            <a:lvl2pPr marL="742950" indent="-285750">
              <a:tabLst>
                <a:tab pos="131763" algn="l"/>
              </a:tabLst>
              <a:defRPr>
                <a:solidFill>
                  <a:schemeClr val="tx1"/>
                </a:solidFill>
                <a:latin typeface="Calibri" charset="0"/>
                <a:ea typeface="ＭＳ Ｐゴシック" charset="-128"/>
              </a:defRPr>
            </a:lvl2pPr>
            <a:lvl3pPr marL="1143000" indent="-228600">
              <a:tabLst>
                <a:tab pos="131763" algn="l"/>
              </a:tabLst>
              <a:defRPr>
                <a:solidFill>
                  <a:schemeClr val="tx1"/>
                </a:solidFill>
                <a:latin typeface="Calibri" charset="0"/>
                <a:ea typeface="ＭＳ Ｐゴシック" charset="-128"/>
              </a:defRPr>
            </a:lvl3pPr>
            <a:lvl4pPr marL="1600200" indent="-228600">
              <a:tabLst>
                <a:tab pos="131763" algn="l"/>
              </a:tabLst>
              <a:defRPr>
                <a:solidFill>
                  <a:schemeClr val="tx1"/>
                </a:solidFill>
                <a:latin typeface="Calibri" charset="0"/>
                <a:ea typeface="ＭＳ Ｐゴシック" charset="-128"/>
              </a:defRPr>
            </a:lvl4pPr>
            <a:lvl5pPr marL="2057400" indent="-228600">
              <a:tabLst>
                <a:tab pos="131763" algn="l"/>
              </a:tabLst>
              <a:defRPr>
                <a:solidFill>
                  <a:schemeClr val="tx1"/>
                </a:solidFill>
                <a:latin typeface="Calibri" charset="0"/>
                <a:ea typeface="ＭＳ Ｐゴシック" charset="-128"/>
              </a:defRPr>
            </a:lvl5pPr>
            <a:lvl6pPr marL="2514600" indent="-228600" defTabSz="457200" fontAlgn="base">
              <a:spcBef>
                <a:spcPct val="0"/>
              </a:spcBef>
              <a:spcAft>
                <a:spcPct val="0"/>
              </a:spcAft>
              <a:tabLst>
                <a:tab pos="131763" algn="l"/>
              </a:tabLst>
              <a:defRPr>
                <a:solidFill>
                  <a:schemeClr val="tx1"/>
                </a:solidFill>
                <a:latin typeface="Calibri" charset="0"/>
                <a:ea typeface="ＭＳ Ｐゴシック" charset="-128"/>
              </a:defRPr>
            </a:lvl6pPr>
            <a:lvl7pPr marL="2971800" indent="-228600" defTabSz="457200" fontAlgn="base">
              <a:spcBef>
                <a:spcPct val="0"/>
              </a:spcBef>
              <a:spcAft>
                <a:spcPct val="0"/>
              </a:spcAft>
              <a:tabLst>
                <a:tab pos="131763" algn="l"/>
              </a:tabLst>
              <a:defRPr>
                <a:solidFill>
                  <a:schemeClr val="tx1"/>
                </a:solidFill>
                <a:latin typeface="Calibri" charset="0"/>
                <a:ea typeface="ＭＳ Ｐゴシック" charset="-128"/>
              </a:defRPr>
            </a:lvl7pPr>
            <a:lvl8pPr marL="3429000" indent="-228600" defTabSz="457200" fontAlgn="base">
              <a:spcBef>
                <a:spcPct val="0"/>
              </a:spcBef>
              <a:spcAft>
                <a:spcPct val="0"/>
              </a:spcAft>
              <a:tabLst>
                <a:tab pos="131763" algn="l"/>
              </a:tabLst>
              <a:defRPr>
                <a:solidFill>
                  <a:schemeClr val="tx1"/>
                </a:solidFill>
                <a:latin typeface="Calibri" charset="0"/>
                <a:ea typeface="ＭＳ Ｐゴシック" charset="-128"/>
              </a:defRPr>
            </a:lvl8pPr>
            <a:lvl9pPr marL="3886200" indent="-228600" defTabSz="457200" fontAlgn="base">
              <a:spcBef>
                <a:spcPct val="0"/>
              </a:spcBef>
              <a:spcAft>
                <a:spcPct val="0"/>
              </a:spcAft>
              <a:tabLst>
                <a:tab pos="131763" algn="l"/>
              </a:tabLst>
              <a:defRPr>
                <a:solidFill>
                  <a:schemeClr val="tx1"/>
                </a:solidFill>
                <a:latin typeface="Calibri" charset="0"/>
                <a:ea typeface="ＭＳ Ｐゴシック" charset="-128"/>
              </a:defRPr>
            </a:lvl9pPr>
          </a:lstStyle>
          <a:p>
            <a:pPr>
              <a:spcBef>
                <a:spcPct val="50000"/>
              </a:spcBef>
            </a:pPr>
            <a:r>
              <a:rPr lang="en-GB" altLang="es-ES_tradnl" sz="600" b="1">
                <a:solidFill>
                  <a:srgbClr val="7F7F7F"/>
                </a:solidFill>
              </a:rPr>
              <a:t>Change the Year in the Copyright field</a:t>
            </a:r>
            <a:br>
              <a:rPr lang="en-GB" altLang="es-ES_tradnl" sz="600">
                <a:solidFill>
                  <a:srgbClr val="7F7F7F"/>
                </a:solidFill>
              </a:rPr>
            </a:br>
            <a:r>
              <a:rPr lang="en-GB" altLang="es-ES_tradnl" sz="600" b="1">
                <a:solidFill>
                  <a:srgbClr val="7F7F7F"/>
                </a:solidFill>
              </a:rPr>
              <a:t>1. </a:t>
            </a:r>
            <a:r>
              <a:rPr lang="en-GB" altLang="es-ES_tradnl" sz="600">
                <a:solidFill>
                  <a:srgbClr val="7F7F7F"/>
                </a:solidFill>
              </a:rPr>
              <a:t>Click </a:t>
            </a:r>
            <a:r>
              <a:rPr lang="en-GB" altLang="en-US" sz="600">
                <a:solidFill>
                  <a:srgbClr val="7F7F7F"/>
                </a:solidFill>
              </a:rPr>
              <a:t>‘</a:t>
            </a:r>
            <a:r>
              <a:rPr lang="en-GB" altLang="es-ES_tradnl" sz="600">
                <a:solidFill>
                  <a:srgbClr val="7F7F7F"/>
                </a:solidFill>
              </a:rPr>
              <a:t>Insert</a:t>
            </a:r>
            <a:r>
              <a:rPr lang="en-GB" altLang="en-US" sz="600">
                <a:solidFill>
                  <a:srgbClr val="7F7F7F"/>
                </a:solidFill>
              </a:rPr>
              <a:t>’</a:t>
            </a:r>
            <a:r>
              <a:rPr lang="en-GB" altLang="es-ES_tradnl" sz="600">
                <a:solidFill>
                  <a:srgbClr val="7F7F7F"/>
                </a:solidFill>
              </a:rPr>
              <a:t> in Top menu</a:t>
            </a:r>
            <a:br>
              <a:rPr lang="en-GB" altLang="es-ES_tradnl" sz="600">
                <a:solidFill>
                  <a:srgbClr val="7F7F7F"/>
                </a:solidFill>
              </a:rPr>
            </a:br>
            <a:r>
              <a:rPr lang="en-GB" altLang="es-ES_tradnl" sz="600" b="1">
                <a:solidFill>
                  <a:srgbClr val="7F7F7F"/>
                </a:solidFill>
              </a:rPr>
              <a:t>2. </a:t>
            </a:r>
            <a:r>
              <a:rPr lang="en-GB" altLang="es-ES_tradnl" sz="600">
                <a:solidFill>
                  <a:srgbClr val="7F7F7F"/>
                </a:solidFill>
              </a:rPr>
              <a:t>Click </a:t>
            </a:r>
            <a:r>
              <a:rPr lang="en-GB" altLang="en-US" sz="600">
                <a:solidFill>
                  <a:srgbClr val="7F7F7F"/>
                </a:solidFill>
              </a:rPr>
              <a:t>’</a:t>
            </a:r>
            <a:r>
              <a:rPr lang="en-GB" altLang="es-ES_tradnl" sz="600">
                <a:solidFill>
                  <a:srgbClr val="7F7F7F"/>
                </a:solidFill>
              </a:rPr>
              <a:t>Header &amp; Footer</a:t>
            </a:r>
            <a:r>
              <a:rPr lang="en-GB" altLang="en-US" sz="600">
                <a:solidFill>
                  <a:srgbClr val="7F7F7F"/>
                </a:solidFill>
              </a:rPr>
              <a:t>’</a:t>
            </a:r>
            <a:r>
              <a:rPr lang="en-GB" altLang="es-ES_tradnl" sz="600">
                <a:solidFill>
                  <a:srgbClr val="7F7F7F"/>
                </a:solidFill>
              </a:rPr>
              <a:t> </a:t>
            </a:r>
            <a:br>
              <a:rPr lang="en-GB" altLang="es-ES_tradnl" sz="600">
                <a:solidFill>
                  <a:srgbClr val="7F7F7F"/>
                </a:solidFill>
              </a:rPr>
            </a:br>
            <a:r>
              <a:rPr lang="en-GB" altLang="es-ES_tradnl" sz="600" b="1">
                <a:solidFill>
                  <a:srgbClr val="7F7F7F"/>
                </a:solidFill>
              </a:rPr>
              <a:t>3. </a:t>
            </a:r>
            <a:r>
              <a:rPr lang="en-GB" altLang="es-ES_tradnl" sz="600">
                <a:solidFill>
                  <a:srgbClr val="7F7F7F"/>
                </a:solidFill>
              </a:rPr>
              <a:t>Write new Year </a:t>
            </a:r>
            <a:br>
              <a:rPr lang="en-GB" altLang="es-ES_tradnl" sz="600">
                <a:solidFill>
                  <a:srgbClr val="7F7F7F"/>
                </a:solidFill>
              </a:rPr>
            </a:br>
            <a:r>
              <a:rPr lang="en-GB" altLang="es-ES_tradnl" sz="600">
                <a:solidFill>
                  <a:srgbClr val="7F7F7F"/>
                </a:solidFill>
              </a:rPr>
              <a:t>	in field </a:t>
            </a:r>
            <a:r>
              <a:rPr lang="en-GB" altLang="en-US" sz="600">
                <a:solidFill>
                  <a:srgbClr val="7F7F7F"/>
                </a:solidFill>
              </a:rPr>
              <a:t>‘</a:t>
            </a:r>
            <a:r>
              <a:rPr lang="en-GB" altLang="es-ES_tradnl" sz="600">
                <a:solidFill>
                  <a:srgbClr val="7F7F7F"/>
                </a:solidFill>
              </a:rPr>
              <a:t>Footer</a:t>
            </a:r>
            <a:r>
              <a:rPr lang="en-GB" altLang="en-US" sz="600">
                <a:solidFill>
                  <a:srgbClr val="7F7F7F"/>
                </a:solidFill>
              </a:rPr>
              <a:t>’</a:t>
            </a:r>
            <a:br>
              <a:rPr lang="en-GB" altLang="es-ES_tradnl" sz="600">
                <a:solidFill>
                  <a:srgbClr val="7F7F7F"/>
                </a:solidFill>
              </a:rPr>
            </a:br>
            <a:r>
              <a:rPr lang="en-GB" altLang="es-ES_tradnl" sz="600" b="1">
                <a:solidFill>
                  <a:srgbClr val="7F7F7F"/>
                </a:solidFill>
              </a:rPr>
              <a:t>4. </a:t>
            </a:r>
            <a:r>
              <a:rPr lang="en-GB" altLang="es-ES_tradnl" sz="600">
                <a:solidFill>
                  <a:srgbClr val="7F7F7F"/>
                </a:solidFill>
              </a:rPr>
              <a:t>Click </a:t>
            </a:r>
            <a:r>
              <a:rPr lang="en-GB" altLang="en-US" sz="600">
                <a:solidFill>
                  <a:srgbClr val="7F7F7F"/>
                </a:solidFill>
              </a:rPr>
              <a:t>‘</a:t>
            </a:r>
            <a:r>
              <a:rPr lang="en-GB" altLang="es-ES_tradnl" sz="600">
                <a:solidFill>
                  <a:srgbClr val="7F7F7F"/>
                </a:solidFill>
              </a:rPr>
              <a:t>Apply to All</a:t>
            </a:r>
            <a:r>
              <a:rPr lang="en-GB" altLang="en-US" sz="600">
                <a:solidFill>
                  <a:srgbClr val="7F7F7F"/>
                </a:solidFill>
              </a:rPr>
              <a:t>’</a:t>
            </a:r>
            <a:endParaRPr lang="en-GB" altLang="es-ES_tradnl" sz="600">
              <a:solidFill>
                <a:srgbClr val="7F7F7F"/>
              </a:solidFill>
            </a:endParaRPr>
          </a:p>
        </p:txBody>
      </p:sp>
      <p:sp>
        <p:nvSpPr>
          <p:cNvPr id="8" name="Freeform 5"/>
          <p:cNvSpPr>
            <a:spLocks noEditPoints="1"/>
          </p:cNvSpPr>
          <p:nvPr userDrawn="1"/>
        </p:nvSpPr>
        <p:spPr bwMode="auto">
          <a:xfrm>
            <a:off x="10833100" y="6534150"/>
            <a:ext cx="742950" cy="103188"/>
          </a:xfrm>
          <a:custGeom>
            <a:avLst/>
            <a:gdLst>
              <a:gd name="T0" fmla="*/ 502934 w 363"/>
              <a:gd name="T1" fmla="*/ 102870 h 48"/>
              <a:gd name="T2" fmla="*/ 535646 w 363"/>
              <a:gd name="T3" fmla="*/ 83582 h 48"/>
              <a:gd name="T4" fmla="*/ 486579 w 363"/>
              <a:gd name="T5" fmla="*/ 83582 h 48"/>
              <a:gd name="T6" fmla="*/ 529512 w 363"/>
              <a:gd name="T7" fmla="*/ 57864 h 48"/>
              <a:gd name="T8" fmla="*/ 486579 w 363"/>
              <a:gd name="T9" fmla="*/ 40719 h 48"/>
              <a:gd name="T10" fmla="*/ 507023 w 363"/>
              <a:gd name="T11" fmla="*/ 17145 h 48"/>
              <a:gd name="T12" fmla="*/ 533601 w 363"/>
              <a:gd name="T13" fmla="*/ 2143 h 48"/>
              <a:gd name="T14" fmla="*/ 466134 w 363"/>
              <a:gd name="T15" fmla="*/ 4286 h 48"/>
              <a:gd name="T16" fmla="*/ 165600 w 363"/>
              <a:gd name="T17" fmla="*/ 57864 h 48"/>
              <a:gd name="T18" fmla="*/ 161511 w 363"/>
              <a:gd name="T19" fmla="*/ 57864 h 48"/>
              <a:gd name="T20" fmla="*/ 126756 w 363"/>
              <a:gd name="T21" fmla="*/ 0 h 48"/>
              <a:gd name="T22" fmla="*/ 106311 w 363"/>
              <a:gd name="T23" fmla="*/ 100727 h 48"/>
              <a:gd name="T24" fmla="*/ 132889 w 363"/>
              <a:gd name="T25" fmla="*/ 32147 h 48"/>
              <a:gd name="T26" fmla="*/ 163556 w 363"/>
              <a:gd name="T27" fmla="*/ 90011 h 48"/>
              <a:gd name="T28" fmla="*/ 194223 w 363"/>
              <a:gd name="T29" fmla="*/ 32147 h 48"/>
              <a:gd name="T30" fmla="*/ 220800 w 363"/>
              <a:gd name="T31" fmla="*/ 100727 h 48"/>
              <a:gd name="T32" fmla="*/ 200356 w 363"/>
              <a:gd name="T33" fmla="*/ 0 h 48"/>
              <a:gd name="T34" fmla="*/ 165600 w 363"/>
              <a:gd name="T35" fmla="*/ 57864 h 48"/>
              <a:gd name="T36" fmla="*/ 34756 w 363"/>
              <a:gd name="T37" fmla="*/ 85725 h 48"/>
              <a:gd name="T38" fmla="*/ 36800 w 363"/>
              <a:gd name="T39" fmla="*/ 57864 h 48"/>
              <a:gd name="T40" fmla="*/ 59289 w 363"/>
              <a:gd name="T41" fmla="*/ 79296 h 48"/>
              <a:gd name="T42" fmla="*/ 6133 w 363"/>
              <a:gd name="T43" fmla="*/ 6429 h 48"/>
              <a:gd name="T44" fmla="*/ 40889 w 363"/>
              <a:gd name="T45" fmla="*/ 19288 h 48"/>
              <a:gd name="T46" fmla="*/ 59289 w 363"/>
              <a:gd name="T47" fmla="*/ 40719 h 48"/>
              <a:gd name="T48" fmla="*/ 0 w 363"/>
              <a:gd name="T49" fmla="*/ 72866 h 48"/>
              <a:gd name="T50" fmla="*/ 59289 w 363"/>
              <a:gd name="T51" fmla="*/ 94298 h 48"/>
              <a:gd name="T52" fmla="*/ 79734 w 363"/>
              <a:gd name="T53" fmla="*/ 27861 h 48"/>
              <a:gd name="T54" fmla="*/ 300534 w 363"/>
              <a:gd name="T55" fmla="*/ 79296 h 48"/>
              <a:gd name="T56" fmla="*/ 261689 w 363"/>
              <a:gd name="T57" fmla="*/ 72866 h 48"/>
              <a:gd name="T58" fmla="*/ 300534 w 363"/>
              <a:gd name="T59" fmla="*/ 55721 h 48"/>
              <a:gd name="T60" fmla="*/ 288267 w 363"/>
              <a:gd name="T61" fmla="*/ 0 h 48"/>
              <a:gd name="T62" fmla="*/ 253512 w 363"/>
              <a:gd name="T63" fmla="*/ 23574 h 48"/>
              <a:gd name="T64" fmla="*/ 300534 w 363"/>
              <a:gd name="T65" fmla="*/ 34290 h 48"/>
              <a:gd name="T66" fmla="*/ 282134 w 363"/>
              <a:gd name="T67" fmla="*/ 40719 h 48"/>
              <a:gd name="T68" fmla="*/ 271912 w 363"/>
              <a:gd name="T69" fmla="*/ 102870 h 48"/>
              <a:gd name="T70" fmla="*/ 323023 w 363"/>
              <a:gd name="T71" fmla="*/ 98584 h 48"/>
              <a:gd name="T72" fmla="*/ 288267 w 363"/>
              <a:gd name="T73" fmla="*/ 0 h 48"/>
              <a:gd name="T74" fmla="*/ 599024 w 363"/>
              <a:gd name="T75" fmla="*/ 83582 h 48"/>
              <a:gd name="T76" fmla="*/ 580624 w 363"/>
              <a:gd name="T77" fmla="*/ 0 h 48"/>
              <a:gd name="T78" fmla="*/ 560179 w 363"/>
              <a:gd name="T79" fmla="*/ 2143 h 48"/>
              <a:gd name="T80" fmla="*/ 592890 w 363"/>
              <a:gd name="T81" fmla="*/ 102870 h 48"/>
              <a:gd name="T82" fmla="*/ 646046 w 363"/>
              <a:gd name="T83" fmla="*/ 98584 h 48"/>
              <a:gd name="T84" fmla="*/ 629690 w 363"/>
              <a:gd name="T85" fmla="*/ 0 h 48"/>
              <a:gd name="T86" fmla="*/ 623557 w 363"/>
              <a:gd name="T87" fmla="*/ 75009 h 48"/>
              <a:gd name="T88" fmla="*/ 703290 w 363"/>
              <a:gd name="T89" fmla="*/ 102870 h 48"/>
              <a:gd name="T90" fmla="*/ 711468 w 363"/>
              <a:gd name="T91" fmla="*/ 40719 h 48"/>
              <a:gd name="T92" fmla="*/ 709424 w 363"/>
              <a:gd name="T93" fmla="*/ 17145 h 48"/>
              <a:gd name="T94" fmla="*/ 738046 w 363"/>
              <a:gd name="T95" fmla="*/ 6429 h 48"/>
              <a:gd name="T96" fmla="*/ 672624 w 363"/>
              <a:gd name="T97" fmla="*/ 27861 h 48"/>
              <a:gd name="T98" fmla="*/ 719646 w 363"/>
              <a:gd name="T99" fmla="*/ 72866 h 48"/>
              <a:gd name="T100" fmla="*/ 674668 w 363"/>
              <a:gd name="T101" fmla="*/ 81439 h 48"/>
              <a:gd name="T102" fmla="*/ 374134 w 363"/>
              <a:gd name="T103" fmla="*/ 19288 h 48"/>
              <a:gd name="T104" fmla="*/ 419112 w 363"/>
              <a:gd name="T105" fmla="*/ 49292 h 48"/>
              <a:gd name="T106" fmla="*/ 374134 w 363"/>
              <a:gd name="T107" fmla="*/ 83582 h 48"/>
              <a:gd name="T108" fmla="*/ 392534 w 363"/>
              <a:gd name="T109" fmla="*/ 0 h 48"/>
              <a:gd name="T110" fmla="*/ 353690 w 363"/>
              <a:gd name="T111" fmla="*/ 98584 h 48"/>
              <a:gd name="T112" fmla="*/ 441601 w 363"/>
              <a:gd name="T113" fmla="*/ 49292 h 4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6" name="Marcador de texto 5"/>
          <p:cNvSpPr>
            <a:spLocks noGrp="1"/>
          </p:cNvSpPr>
          <p:nvPr>
            <p:ph type="body" sz="quarter" idx="11"/>
          </p:nvPr>
        </p:nvSpPr>
        <p:spPr>
          <a:xfrm>
            <a:off x="272325" y="1302026"/>
            <a:ext cx="11252793" cy="5010642"/>
          </a:xfrm>
          <a:prstGeom prst="rect">
            <a:avLst/>
          </a:prstGeom>
        </p:spPr>
        <p:txBody>
          <a:bodyPr>
            <a:noAutofit/>
          </a:bodyPr>
          <a:lstStyle>
            <a:lvl1pPr>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800" baseline="0">
                <a:solidFill>
                  <a:srgbClr val="32323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5" name="Title 1"/>
          <p:cNvSpPr>
            <a:spLocks noGrp="1"/>
          </p:cNvSpPr>
          <p:nvPr>
            <p:ph type="title"/>
          </p:nvPr>
        </p:nvSpPr>
        <p:spPr>
          <a:xfrm>
            <a:off x="268224" y="296865"/>
            <a:ext cx="11253216" cy="482549"/>
          </a:xfrm>
          <a:prstGeom prst="rect">
            <a:avLst/>
          </a:prstGeom>
        </p:spPr>
        <p:txBody>
          <a:bodyPr>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89352"/>
            <a:ext cx="11252997"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9" name="Marcador de número de diapositiva 32">
            <a:extLst>
              <a:ext uri="{FF2B5EF4-FFF2-40B4-BE49-F238E27FC236}">
                <a16:creationId xmlns:a16="http://schemas.microsoft.com/office/drawing/2014/main" id="{E640704A-ABAE-CB4F-BCE3-8BF1B770363D}"/>
              </a:ext>
            </a:extLst>
          </p:cNvPr>
          <p:cNvSpPr>
            <a:spLocks noGrp="1"/>
          </p:cNvSpPr>
          <p:nvPr>
            <p:ph type="sldNum" sz="quarter" idx="4"/>
          </p:nvPr>
        </p:nvSpPr>
        <p:spPr>
          <a:xfrm>
            <a:off x="11777663" y="6519863"/>
            <a:ext cx="247650" cy="122237"/>
          </a:xfrm>
          <a:prstGeom prst="rect">
            <a:avLst/>
          </a:prstGeom>
        </p:spPr>
        <p:txBody>
          <a:bodyPr vert="horz" wrap="square" lIns="0" tIns="0" rIns="0" bIns="0" numCol="1" anchor="ctr" anchorCtr="0" compatLnSpc="1">
            <a:prstTxWarp prst="textNoShape">
              <a:avLst/>
            </a:prstTxWarp>
            <a:spAutoFit/>
          </a:bodyPr>
          <a:lstStyle>
            <a:lvl1pPr algn="ctr">
              <a:defRPr sz="800">
                <a:solidFill>
                  <a:srgbClr val="7F7F7F"/>
                </a:solidFill>
                <a:latin typeface="Calibri Light" charset="0"/>
              </a:defRPr>
            </a:lvl1pPr>
          </a:lstStyle>
          <a:p>
            <a:fld id="{4FD51DBB-9A60-004A-97FE-78BFF17EFF1C}" type="slidenum">
              <a:rPr lang="es-ES" altLang="es-ES_tradnl"/>
              <a:pPr/>
              <a:t>‹nº›</a:t>
            </a:fld>
            <a:endParaRPr lang="es-ES" altLang="es-ES_tradnl"/>
          </a:p>
        </p:txBody>
      </p:sp>
    </p:spTree>
    <p:extLst>
      <p:ext uri="{BB962C8B-B14F-4D97-AF65-F5344CB8AC3E}">
        <p14:creationId xmlns:p14="http://schemas.microsoft.com/office/powerpoint/2010/main" val="1703877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Bullets slide">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09" y="1480159"/>
            <a:ext cx="11228409" cy="4828567"/>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6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noProof="0" smtClean="0"/>
              <a:pPr/>
              <a:t>‹nº›</a:t>
            </a:fld>
            <a:endParaRPr lang="en-GB" noProof="0"/>
          </a:p>
        </p:txBody>
      </p:sp>
      <p:sp>
        <p:nvSpPr>
          <p:cNvPr id="11"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6" name="Footer Placeholder 4">
            <a:extLst>
              <a:ext uri="{FF2B5EF4-FFF2-40B4-BE49-F238E27FC236}">
                <a16:creationId xmlns:a16="http://schemas.microsoft.com/office/drawing/2014/main" id="{D93CECCC-6E5A-44A2-BE7F-1862A2459B78}"/>
              </a:ext>
            </a:extLst>
          </p:cNvPr>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Tree>
    <p:extLst>
      <p:ext uri="{BB962C8B-B14F-4D97-AF65-F5344CB8AC3E}">
        <p14:creationId xmlns:p14="http://schemas.microsoft.com/office/powerpoint/2010/main" val="828248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F56756A-BD5C-457C-B423-368A8ADEB79B}"/>
              </a:ext>
            </a:extLst>
          </p:cNvPr>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Tree>
    <p:extLst>
      <p:ext uri="{BB962C8B-B14F-4D97-AF65-F5344CB8AC3E}">
        <p14:creationId xmlns:p14="http://schemas.microsoft.com/office/powerpoint/2010/main" val="2930464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and icons">
    <p:spTree>
      <p:nvGrpSpPr>
        <p:cNvPr id="1" name=""/>
        <p:cNvGrpSpPr/>
        <p:nvPr/>
      </p:nvGrpSpPr>
      <p:grpSpPr>
        <a:xfrm>
          <a:off x="0" y="0"/>
          <a:ext cx="0" cy="0"/>
          <a:chOff x="0" y="0"/>
          <a:chExt cx="0" cy="0"/>
        </a:xfrm>
      </p:grpSpPr>
      <p:sp>
        <p:nvSpPr>
          <p:cNvPr id="32" name="Content Placeholder 2"/>
          <p:cNvSpPr>
            <a:spLocks noGrp="1"/>
          </p:cNvSpPr>
          <p:nvPr>
            <p:ph idx="1"/>
          </p:nvPr>
        </p:nvSpPr>
        <p:spPr>
          <a:xfrm>
            <a:off x="768977"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s-ES_tradnl" noProof="0"/>
              <a:t>Click to edit Master text styles</a:t>
            </a:r>
          </a:p>
        </p:txBody>
      </p:sp>
      <p:sp>
        <p:nvSpPr>
          <p:cNvPr id="33" name="Text Placeholder 23"/>
          <p:cNvSpPr>
            <a:spLocks noGrp="1"/>
          </p:cNvSpPr>
          <p:nvPr>
            <p:ph type="body" sz="quarter" idx="21"/>
          </p:nvPr>
        </p:nvSpPr>
        <p:spPr>
          <a:xfrm>
            <a:off x="768777" y="4317307"/>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4" name="Content Placeholder 2"/>
          <p:cNvSpPr>
            <a:spLocks noGrp="1"/>
          </p:cNvSpPr>
          <p:nvPr>
            <p:ph idx="30"/>
          </p:nvPr>
        </p:nvSpPr>
        <p:spPr>
          <a:xfrm>
            <a:off x="3564116" y="3493009"/>
            <a:ext cx="2047701" cy="723884"/>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s-ES_tradnl" noProof="0"/>
              <a:t>Click to edit Master text styles</a:t>
            </a:r>
          </a:p>
        </p:txBody>
      </p:sp>
      <p:sp>
        <p:nvSpPr>
          <p:cNvPr id="35" name="Text Placeholder 23"/>
          <p:cNvSpPr>
            <a:spLocks noGrp="1"/>
          </p:cNvSpPr>
          <p:nvPr>
            <p:ph type="body" sz="quarter" idx="31"/>
          </p:nvPr>
        </p:nvSpPr>
        <p:spPr>
          <a:xfrm>
            <a:off x="3563913" y="4317307"/>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6" name="Content Placeholder 2"/>
          <p:cNvSpPr>
            <a:spLocks noGrp="1"/>
          </p:cNvSpPr>
          <p:nvPr>
            <p:ph idx="32"/>
          </p:nvPr>
        </p:nvSpPr>
        <p:spPr>
          <a:xfrm>
            <a:off x="6364560" y="3507837"/>
            <a:ext cx="2047701" cy="723884"/>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s-ES_tradnl" noProof="0"/>
              <a:t>Click to edit Master text styles</a:t>
            </a:r>
          </a:p>
        </p:txBody>
      </p:sp>
      <p:sp>
        <p:nvSpPr>
          <p:cNvPr id="43" name="Text Placeholder 23"/>
          <p:cNvSpPr>
            <a:spLocks noGrp="1"/>
          </p:cNvSpPr>
          <p:nvPr>
            <p:ph type="body" sz="quarter" idx="33"/>
          </p:nvPr>
        </p:nvSpPr>
        <p:spPr>
          <a:xfrm>
            <a:off x="6364567" y="4332129"/>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44" name="Content Placeholder 2"/>
          <p:cNvSpPr>
            <a:spLocks noGrp="1"/>
          </p:cNvSpPr>
          <p:nvPr>
            <p:ph idx="34"/>
          </p:nvPr>
        </p:nvSpPr>
        <p:spPr>
          <a:xfrm>
            <a:off x="9136016"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s-ES_tradnl" noProof="0"/>
              <a:t>Click to edit Master text styles</a:t>
            </a:r>
          </a:p>
        </p:txBody>
      </p:sp>
      <p:sp>
        <p:nvSpPr>
          <p:cNvPr id="45" name="Text Placeholder 23"/>
          <p:cNvSpPr>
            <a:spLocks noGrp="1"/>
          </p:cNvSpPr>
          <p:nvPr>
            <p:ph type="body" sz="quarter" idx="35"/>
          </p:nvPr>
        </p:nvSpPr>
        <p:spPr>
          <a:xfrm>
            <a:off x="9135814" y="4317307"/>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19" name="Title 1"/>
          <p:cNvSpPr>
            <a:spLocks noGrp="1"/>
          </p:cNvSpPr>
          <p:nvPr>
            <p:ph type="title"/>
          </p:nvPr>
        </p:nvSpPr>
        <p:spPr>
          <a:xfrm>
            <a:off x="268224" y="296865"/>
            <a:ext cx="10915493" cy="482549"/>
          </a:xfrm>
        </p:spPr>
        <p:txBody>
          <a:bodyPr>
            <a:noAutofit/>
          </a:bodyPr>
          <a:lstStyle>
            <a:lvl1pPr>
              <a:defRPr sz="3200">
                <a:solidFill>
                  <a:schemeClr val="tx2"/>
                </a:solidFill>
                <a:latin typeface="+mj-lt"/>
              </a:defRPr>
            </a:lvl1pPr>
          </a:lstStyle>
          <a:p>
            <a:r>
              <a:rPr lang="en-US" noProof="0"/>
              <a:t>Click to edit Master title style</a:t>
            </a:r>
            <a:endParaRPr lang="en-GB" noProof="0"/>
          </a:p>
        </p:txBody>
      </p:sp>
      <p:sp>
        <p:nvSpPr>
          <p:cNvPr id="20" name="Text Placeholder 19"/>
          <p:cNvSpPr>
            <a:spLocks noGrp="1"/>
          </p:cNvSpPr>
          <p:nvPr>
            <p:ph type="body" sz="quarter" idx="13"/>
          </p:nvPr>
        </p:nvSpPr>
        <p:spPr>
          <a:xfrm>
            <a:off x="268224" y="779413"/>
            <a:ext cx="10891629"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58530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Instructions">
    <p:spTree>
      <p:nvGrpSpPr>
        <p:cNvPr id="1" name=""/>
        <p:cNvGrpSpPr/>
        <p:nvPr/>
      </p:nvGrpSpPr>
      <p:grpSpPr>
        <a:xfrm>
          <a:off x="0" y="0"/>
          <a:ext cx="0" cy="0"/>
          <a:chOff x="0" y="0"/>
          <a:chExt cx="0" cy="0"/>
        </a:xfrm>
      </p:grpSpPr>
      <p:sp>
        <p:nvSpPr>
          <p:cNvPr id="15" name="Title 1"/>
          <p:cNvSpPr>
            <a:spLocks noGrp="1"/>
          </p:cNvSpPr>
          <p:nvPr>
            <p:ph type="title"/>
          </p:nvPr>
        </p:nvSpPr>
        <p:spPr>
          <a:xfrm>
            <a:off x="268224" y="296865"/>
            <a:ext cx="11253216" cy="482549"/>
          </a:xfrm>
          <a:prstGeom prst="rect">
            <a:avLst/>
          </a:prstGeo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89351"/>
            <a:ext cx="11252997"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Edit Master text styles</a:t>
            </a:r>
          </a:p>
        </p:txBody>
      </p:sp>
      <p:sp>
        <p:nvSpPr>
          <p:cNvPr id="8"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s-ES"/>
          </a:p>
        </p:txBody>
      </p:sp>
      <p:sp>
        <p:nvSpPr>
          <p:cNvPr id="29" name="Marcador de texto 2"/>
          <p:cNvSpPr>
            <a:spLocks noGrp="1"/>
          </p:cNvSpPr>
          <p:nvPr>
            <p:ph type="body" sz="quarter" idx="18" hasCustomPrompt="1"/>
          </p:nvPr>
        </p:nvSpPr>
        <p:spPr>
          <a:xfrm>
            <a:off x="292609" y="1480159"/>
            <a:ext cx="11228409" cy="4828567"/>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6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cxnSp>
        <p:nvCxnSpPr>
          <p:cNvPr id="28" name="Conector recto 8"/>
          <p:cNvCxnSpPr/>
          <p:nvPr userDrawn="1"/>
        </p:nvCxnSpPr>
        <p:spPr>
          <a:xfrm flipV="1">
            <a:off x="10738778" y="6531509"/>
            <a:ext cx="0" cy="120314"/>
          </a:xfrm>
          <a:prstGeom prst="line">
            <a:avLst/>
          </a:prstGeom>
          <a:ln w="9525" cmpd="sng">
            <a:solidFill>
              <a:srgbClr val="DDDDDD"/>
            </a:solidFill>
          </a:ln>
          <a:effectLst/>
        </p:spPr>
        <p:style>
          <a:lnRef idx="2">
            <a:schemeClr val="accent1"/>
          </a:lnRef>
          <a:fillRef idx="0">
            <a:schemeClr val="accent1"/>
          </a:fillRef>
          <a:effectRef idx="1">
            <a:schemeClr val="accent1"/>
          </a:effectRef>
          <a:fontRef idx="minor">
            <a:schemeClr val="tx1"/>
          </a:fontRef>
        </p:style>
      </p:cxnSp>
      <p:sp>
        <p:nvSpPr>
          <p:cNvPr id="32" name="Picture Placeholder 2"/>
          <p:cNvSpPr>
            <a:spLocks noGrp="1"/>
          </p:cNvSpPr>
          <p:nvPr>
            <p:ph type="pic" sz="quarter" idx="19" hasCustomPrompt="1"/>
          </p:nvPr>
        </p:nvSpPr>
        <p:spPr>
          <a:xfrm>
            <a:off x="9970851" y="6398955"/>
            <a:ext cx="630631" cy="385421"/>
          </a:xfrm>
          <a:custGeom>
            <a:avLst/>
            <a:gdLst>
              <a:gd name="connsiteX0" fmla="*/ 0 w 822960"/>
              <a:gd name="connsiteY0" fmla="*/ 0 h 365760"/>
              <a:gd name="connsiteX1" fmla="*/ 822960 w 822960"/>
              <a:gd name="connsiteY1" fmla="*/ 0 h 365760"/>
              <a:gd name="connsiteX2" fmla="*/ 822960 w 822960"/>
              <a:gd name="connsiteY2" fmla="*/ 365760 h 365760"/>
              <a:gd name="connsiteX3" fmla="*/ 0 w 822960"/>
              <a:gd name="connsiteY3" fmla="*/ 365760 h 365760"/>
              <a:gd name="connsiteX4" fmla="*/ 0 w 822960"/>
              <a:gd name="connsiteY4" fmla="*/ 0 h 365760"/>
              <a:gd name="connsiteX0" fmla="*/ 0 w 822960"/>
              <a:gd name="connsiteY0" fmla="*/ 0 h 365760"/>
              <a:gd name="connsiteX1" fmla="*/ 822960 w 822960"/>
              <a:gd name="connsiteY1" fmla="*/ 0 h 365760"/>
              <a:gd name="connsiteX2" fmla="*/ 822960 w 822960"/>
              <a:gd name="connsiteY2" fmla="*/ 365760 h 365760"/>
              <a:gd name="connsiteX3" fmla="*/ 0 w 822960"/>
              <a:gd name="connsiteY3" fmla="*/ 365760 h 365760"/>
              <a:gd name="connsiteX4" fmla="*/ 0 w 822960"/>
              <a:gd name="connsiteY4" fmla="*/ 0 h 365760"/>
              <a:gd name="connsiteX0" fmla="*/ 0 w 822960"/>
              <a:gd name="connsiteY0" fmla="*/ 170364 h 365760"/>
              <a:gd name="connsiteX1" fmla="*/ 822960 w 822960"/>
              <a:gd name="connsiteY1" fmla="*/ 0 h 365760"/>
              <a:gd name="connsiteX2" fmla="*/ 822960 w 822960"/>
              <a:gd name="connsiteY2" fmla="*/ 365760 h 365760"/>
              <a:gd name="connsiteX3" fmla="*/ 0 w 822960"/>
              <a:gd name="connsiteY3" fmla="*/ 365760 h 365760"/>
              <a:gd name="connsiteX4" fmla="*/ 0 w 822960"/>
              <a:gd name="connsiteY4" fmla="*/ 170364 h 365760"/>
              <a:gd name="connsiteX0" fmla="*/ 0 w 822960"/>
              <a:gd name="connsiteY0" fmla="*/ 13908 h 209304"/>
              <a:gd name="connsiteX1" fmla="*/ 809053 w 822960"/>
              <a:gd name="connsiteY1" fmla="*/ 0 h 209304"/>
              <a:gd name="connsiteX2" fmla="*/ 822960 w 822960"/>
              <a:gd name="connsiteY2" fmla="*/ 209304 h 209304"/>
              <a:gd name="connsiteX3" fmla="*/ 0 w 822960"/>
              <a:gd name="connsiteY3" fmla="*/ 209304 h 209304"/>
              <a:gd name="connsiteX4" fmla="*/ 0 w 822960"/>
              <a:gd name="connsiteY4" fmla="*/ 13908 h 209304"/>
              <a:gd name="connsiteX0" fmla="*/ 0 w 822960"/>
              <a:gd name="connsiteY0" fmla="*/ 0 h 195396"/>
              <a:gd name="connsiteX1" fmla="*/ 819483 w 822960"/>
              <a:gd name="connsiteY1" fmla="*/ 3476 h 195396"/>
              <a:gd name="connsiteX2" fmla="*/ 822960 w 822960"/>
              <a:gd name="connsiteY2" fmla="*/ 195396 h 195396"/>
              <a:gd name="connsiteX3" fmla="*/ 0 w 822960"/>
              <a:gd name="connsiteY3" fmla="*/ 195396 h 195396"/>
              <a:gd name="connsiteX4" fmla="*/ 0 w 822960"/>
              <a:gd name="connsiteY4" fmla="*/ 0 h 195396"/>
              <a:gd name="connsiteX0" fmla="*/ 0 w 822960"/>
              <a:gd name="connsiteY0" fmla="*/ 3477 h 198873"/>
              <a:gd name="connsiteX1" fmla="*/ 819483 w 822960"/>
              <a:gd name="connsiteY1" fmla="*/ 0 h 198873"/>
              <a:gd name="connsiteX2" fmla="*/ 822960 w 822960"/>
              <a:gd name="connsiteY2" fmla="*/ 198873 h 198873"/>
              <a:gd name="connsiteX3" fmla="*/ 0 w 822960"/>
              <a:gd name="connsiteY3" fmla="*/ 198873 h 198873"/>
              <a:gd name="connsiteX4" fmla="*/ 0 w 822960"/>
              <a:gd name="connsiteY4" fmla="*/ 3477 h 198873"/>
              <a:gd name="connsiteX0" fmla="*/ 0 w 822960"/>
              <a:gd name="connsiteY0" fmla="*/ 8568 h 203964"/>
              <a:gd name="connsiteX1" fmla="*/ 819483 w 822960"/>
              <a:gd name="connsiteY1" fmla="*/ 5091 h 203964"/>
              <a:gd name="connsiteX2" fmla="*/ 822960 w 822960"/>
              <a:gd name="connsiteY2" fmla="*/ 203964 h 203964"/>
              <a:gd name="connsiteX3" fmla="*/ 0 w 822960"/>
              <a:gd name="connsiteY3" fmla="*/ 203964 h 203964"/>
              <a:gd name="connsiteX4" fmla="*/ 0 w 822960"/>
              <a:gd name="connsiteY4" fmla="*/ 8568 h 203964"/>
              <a:gd name="connsiteX0" fmla="*/ 0 w 822960"/>
              <a:gd name="connsiteY0" fmla="*/ 3477 h 198873"/>
              <a:gd name="connsiteX1" fmla="*/ 819483 w 822960"/>
              <a:gd name="connsiteY1" fmla="*/ 0 h 198873"/>
              <a:gd name="connsiteX2" fmla="*/ 822960 w 822960"/>
              <a:gd name="connsiteY2" fmla="*/ 198873 h 198873"/>
              <a:gd name="connsiteX3" fmla="*/ 0 w 822960"/>
              <a:gd name="connsiteY3" fmla="*/ 198873 h 198873"/>
              <a:gd name="connsiteX4" fmla="*/ 0 w 822960"/>
              <a:gd name="connsiteY4" fmla="*/ 3477 h 198873"/>
              <a:gd name="connsiteX0" fmla="*/ 0 w 822960"/>
              <a:gd name="connsiteY0" fmla="*/ 3477 h 198873"/>
              <a:gd name="connsiteX1" fmla="*/ 819483 w 822960"/>
              <a:gd name="connsiteY1" fmla="*/ 0 h 198873"/>
              <a:gd name="connsiteX2" fmla="*/ 822960 w 822960"/>
              <a:gd name="connsiteY2" fmla="*/ 198873 h 198873"/>
              <a:gd name="connsiteX3" fmla="*/ 0 w 822960"/>
              <a:gd name="connsiteY3" fmla="*/ 198873 h 198873"/>
              <a:gd name="connsiteX4" fmla="*/ 0 w 822960"/>
              <a:gd name="connsiteY4" fmla="*/ 3477 h 198873"/>
              <a:gd name="connsiteX0" fmla="*/ 0 w 822960"/>
              <a:gd name="connsiteY0" fmla="*/ 3477 h 198873"/>
              <a:gd name="connsiteX1" fmla="*/ 819483 w 822960"/>
              <a:gd name="connsiteY1" fmla="*/ 0 h 198873"/>
              <a:gd name="connsiteX2" fmla="*/ 822960 w 822960"/>
              <a:gd name="connsiteY2" fmla="*/ 198873 h 198873"/>
              <a:gd name="connsiteX3" fmla="*/ 0 w 822960"/>
              <a:gd name="connsiteY3" fmla="*/ 198873 h 198873"/>
              <a:gd name="connsiteX4" fmla="*/ 0 w 822960"/>
              <a:gd name="connsiteY4" fmla="*/ 3477 h 19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 h="198873">
                <a:moveTo>
                  <a:pt x="0" y="3477"/>
                </a:moveTo>
                <a:lnTo>
                  <a:pt x="819483" y="0"/>
                </a:lnTo>
                <a:lnTo>
                  <a:pt x="822960" y="198873"/>
                </a:lnTo>
                <a:lnTo>
                  <a:pt x="0" y="198873"/>
                </a:lnTo>
                <a:lnTo>
                  <a:pt x="0" y="3477"/>
                </a:lnTo>
                <a:close/>
              </a:path>
            </a:pathLst>
          </a:custGeom>
        </p:spPr>
        <p:txBody>
          <a:bodyPr/>
          <a:lstStyle>
            <a:lvl1pPr marL="0" indent="0" algn="r">
              <a:buNone/>
              <a:defRPr sz="900"/>
            </a:lvl1pPr>
          </a:lstStyle>
          <a:p>
            <a:r>
              <a:rPr lang="en-GB"/>
              <a:t>Co-branding</a:t>
            </a:r>
          </a:p>
        </p:txBody>
      </p:sp>
    </p:spTree>
    <p:extLst>
      <p:ext uri="{BB962C8B-B14F-4D97-AF65-F5344CB8AC3E}">
        <p14:creationId xmlns:p14="http://schemas.microsoft.com/office/powerpoint/2010/main" val="2263396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7_Bullets slide">
    <p:spTree>
      <p:nvGrpSpPr>
        <p:cNvPr id="1" name=""/>
        <p:cNvGrpSpPr/>
        <p:nvPr/>
      </p:nvGrpSpPr>
      <p:grpSpPr>
        <a:xfrm>
          <a:off x="0" y="0"/>
          <a:ext cx="0" cy="0"/>
          <a:chOff x="0" y="0"/>
          <a:chExt cx="0" cy="0"/>
        </a:xfrm>
      </p:grpSpPr>
      <p:sp>
        <p:nvSpPr>
          <p:cNvPr id="26" name="Content Placeholder 2"/>
          <p:cNvSpPr>
            <a:spLocks noGrp="1"/>
          </p:cNvSpPr>
          <p:nvPr>
            <p:ph idx="1"/>
          </p:nvPr>
        </p:nvSpPr>
        <p:spPr>
          <a:xfrm>
            <a:off x="431373" y="1557338"/>
            <a:ext cx="10971120" cy="4643436"/>
          </a:xfrm>
        </p:spPr>
        <p:txBody>
          <a:bodyPr/>
          <a:lstStyle>
            <a:lvl1pPr>
              <a:defRPr sz="22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9" name="Text Placeholder 5"/>
          <p:cNvSpPr>
            <a:spLocks noGrp="1"/>
          </p:cNvSpPr>
          <p:nvPr>
            <p:ph type="body" sz="quarter" idx="10" hasCustomPrompt="1"/>
          </p:nvPr>
        </p:nvSpPr>
        <p:spPr>
          <a:xfrm>
            <a:off x="430030" y="1052736"/>
            <a:ext cx="10660991" cy="390302"/>
          </a:xfrm>
        </p:spPr>
        <p:txBody>
          <a:bodyPr lIns="61200" rIns="0">
            <a:noAutofit/>
          </a:bodyPr>
          <a:lstStyle>
            <a:lvl1pPr marL="0" indent="0">
              <a:buFont typeface="Arial" pitchFamily="34" charset="0"/>
              <a:buNone/>
              <a:defRPr sz="1600">
                <a:solidFill>
                  <a:schemeClr val="tx2"/>
                </a:solidFill>
              </a:defRPr>
            </a:lvl1pPr>
            <a:lvl2pPr marL="457200" indent="0">
              <a:buNone/>
              <a:defRPr>
                <a:solidFill>
                  <a:schemeClr val="tx2"/>
                </a:solidFill>
              </a:defRPr>
            </a:lvl2pPr>
            <a:lvl3pPr marL="914400" indent="0">
              <a:buNone/>
              <a:defRPr>
                <a:solidFill>
                  <a:schemeClr val="tx2"/>
                </a:solidFill>
              </a:defRPr>
            </a:lvl3pPr>
            <a:lvl4pPr marL="1371600" indent="0">
              <a:buNone/>
              <a:defRPr>
                <a:solidFill>
                  <a:schemeClr val="tx2"/>
                </a:solidFill>
              </a:defRPr>
            </a:lvl4pPr>
            <a:lvl5pPr marL="1828800" indent="0">
              <a:buNone/>
              <a:defRPr>
                <a:solidFill>
                  <a:schemeClr val="tx2"/>
                </a:solidFill>
              </a:defRPr>
            </a:lvl5pPr>
          </a:lstStyle>
          <a:p>
            <a:pPr lvl="0"/>
            <a:r>
              <a:rPr lang="en-GB" noProof="0"/>
              <a:t>Subtitle</a:t>
            </a:r>
          </a:p>
        </p:txBody>
      </p:sp>
      <p:sp>
        <p:nvSpPr>
          <p:cNvPr id="3" name="Footer Placeholder 2"/>
          <p:cNvSpPr>
            <a:spLocks noGrp="1"/>
          </p:cNvSpPr>
          <p:nvPr>
            <p:ph type="ftr" sz="quarter" idx="11"/>
          </p:nvPr>
        </p:nvSpPr>
        <p:spPr/>
        <p:txBody>
          <a:bodyPr/>
          <a:lstStyle/>
          <a:p>
            <a:r>
              <a:rPr lang="en-US"/>
              <a:t>© 2015 Amadeus IT Group SA</a:t>
            </a:r>
            <a:endParaRPr lang="en-GB"/>
          </a:p>
        </p:txBody>
      </p:sp>
      <p:sp>
        <p:nvSpPr>
          <p:cNvPr id="4" name="Title 3"/>
          <p:cNvSpPr>
            <a:spLocks noGrp="1"/>
          </p:cNvSpPr>
          <p:nvPr>
            <p:ph type="title"/>
          </p:nvPr>
        </p:nvSpPr>
        <p:spPr>
          <a:xfrm>
            <a:off x="430031" y="396036"/>
            <a:ext cx="10656661" cy="656700"/>
          </a:xfrm>
        </p:spPr>
        <p:txBody>
          <a:bodyPr/>
          <a:lstStyle/>
          <a:p>
            <a:r>
              <a:rPr lang="en-US"/>
              <a:t>Click to edit Master title style</a:t>
            </a:r>
            <a:endParaRPr lang="en-GB"/>
          </a:p>
        </p:txBody>
      </p:sp>
    </p:spTree>
    <p:extLst>
      <p:ext uri="{BB962C8B-B14F-4D97-AF65-F5344CB8AC3E}">
        <p14:creationId xmlns:p14="http://schemas.microsoft.com/office/powerpoint/2010/main" val="1542133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bullets 2 columns">
    <p:spTree>
      <p:nvGrpSpPr>
        <p:cNvPr id="1" name=""/>
        <p:cNvGrpSpPr/>
        <p:nvPr/>
      </p:nvGrpSpPr>
      <p:grpSpPr>
        <a:xfrm>
          <a:off x="0" y="0"/>
          <a:ext cx="0" cy="0"/>
          <a:chOff x="0" y="0"/>
          <a:chExt cx="0" cy="0"/>
        </a:xfrm>
      </p:grpSpPr>
      <p:sp>
        <p:nvSpPr>
          <p:cNvPr id="5" name="Footer Placeholder 4"/>
          <p:cNvSpPr>
            <a:spLocks noGrp="1"/>
          </p:cNvSpPr>
          <p:nvPr userDrawn="1">
            <p:ph type="ftr" sz="quarter" idx="15"/>
          </p:nvPr>
        </p:nvSpPr>
        <p:spPr>
          <a:xfrm rot="16200000">
            <a:off x="9666082" y="3695958"/>
            <a:ext cx="4643437" cy="366197"/>
          </a:xfrm>
          <a:prstGeom prst="rect">
            <a:avLst/>
          </a:prstGeom>
        </p:spPr>
        <p:txBody>
          <a:bodyPr/>
          <a:lstStyle>
            <a:lvl1pPr>
              <a:defRPr>
                <a:solidFill>
                  <a:schemeClr val="bg1">
                    <a:lumMod val="65000"/>
                  </a:schemeClr>
                </a:solidFill>
              </a:defRPr>
            </a:lvl1pPr>
          </a:lstStyle>
          <a:p>
            <a:r>
              <a:rPr lang="en-US"/>
              <a:t>© 2016 Amadeus S.A.S.</a:t>
            </a:r>
            <a:endParaRPr lang="en-GB"/>
          </a:p>
        </p:txBody>
      </p:sp>
      <p:sp>
        <p:nvSpPr>
          <p:cNvPr id="50" name="Content Placeholder 2"/>
          <p:cNvSpPr>
            <a:spLocks noGrp="1"/>
          </p:cNvSpPr>
          <p:nvPr userDrawn="1">
            <p:ph idx="1"/>
          </p:nvPr>
        </p:nvSpPr>
        <p:spPr>
          <a:xfrm>
            <a:off x="430029" y="836712"/>
            <a:ext cx="5391916" cy="5472607"/>
          </a:xfrm>
          <a:prstGeom prst="rect">
            <a:avLst/>
          </a:prstGeom>
        </p:spPr>
        <p:txBody>
          <a:bodyPr>
            <a:noAutofit/>
          </a:bodyPr>
          <a:lstStyle>
            <a:lvl1pPr marL="198000" indent="-198000">
              <a:defRPr sz="1800" baseline="0">
                <a:solidFill>
                  <a:schemeClr val="tx1"/>
                </a:solidFill>
              </a:defRPr>
            </a:lvl1pPr>
            <a:lvl2pPr marL="378000" indent="-180000">
              <a:defRPr sz="1600">
                <a:solidFill>
                  <a:schemeClr val="tx1"/>
                </a:solidFill>
              </a:defRPr>
            </a:lvl2pPr>
            <a:lvl3pPr marL="540000" indent="-162000">
              <a:defRPr sz="1400">
                <a:solidFill>
                  <a:schemeClr val="tx1"/>
                </a:solidFill>
              </a:defRPr>
            </a:lvl3pPr>
            <a:lvl4pPr marL="540000" indent="-162000">
              <a:defRPr sz="1400">
                <a:solidFill>
                  <a:schemeClr val="tx1"/>
                </a:solidFill>
              </a:defRPr>
            </a:lvl4pPr>
            <a:lvl5pPr marL="540000" indent="-162000">
              <a:defRPr sz="1400">
                <a:solidFill>
                  <a:srgbClr val="4D4D4D"/>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9" name="Content Placeholder 2"/>
          <p:cNvSpPr>
            <a:spLocks noGrp="1"/>
          </p:cNvSpPr>
          <p:nvPr userDrawn="1">
            <p:ph idx="17"/>
          </p:nvPr>
        </p:nvSpPr>
        <p:spPr>
          <a:xfrm>
            <a:off x="6015795" y="836712"/>
            <a:ext cx="5391916" cy="5472608"/>
          </a:xfrm>
          <a:prstGeom prst="rect">
            <a:avLst/>
          </a:prstGeom>
        </p:spPr>
        <p:txBody>
          <a:bodyPr>
            <a:noAutofit/>
          </a:bodyPr>
          <a:lstStyle>
            <a:lvl1pPr marL="198000" indent="-198000">
              <a:defRPr sz="1800" baseline="0">
                <a:solidFill>
                  <a:schemeClr val="tx1"/>
                </a:solidFill>
              </a:defRPr>
            </a:lvl1pPr>
            <a:lvl2pPr marL="378000" indent="-180000">
              <a:defRPr sz="1600">
                <a:solidFill>
                  <a:schemeClr val="tx1"/>
                </a:solidFill>
              </a:defRPr>
            </a:lvl2pPr>
            <a:lvl3pPr marL="378000" indent="-162000">
              <a:defRPr sz="1400">
                <a:solidFill>
                  <a:schemeClr val="tx1"/>
                </a:solidFill>
              </a:defRPr>
            </a:lvl3pPr>
            <a:lvl4pPr marL="378000" indent="-162000">
              <a:defRPr sz="1400">
                <a:solidFill>
                  <a:schemeClr val="tx1"/>
                </a:solidFill>
              </a:defRPr>
            </a:lvl4pPr>
            <a:lvl5pPr marL="378000" indent="-162000">
              <a:defRPr sz="1400">
                <a:solidFill>
                  <a:srgbClr val="4D4D4D"/>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8" name="Title 3"/>
          <p:cNvSpPr>
            <a:spLocks noGrp="1"/>
          </p:cNvSpPr>
          <p:nvPr>
            <p:ph type="title"/>
          </p:nvPr>
        </p:nvSpPr>
        <p:spPr>
          <a:xfrm>
            <a:off x="430030" y="44624"/>
            <a:ext cx="10972463" cy="720080"/>
          </a:xfrm>
        </p:spPr>
        <p:txBody>
          <a:bodyPr/>
          <a:lstStyle>
            <a:lvl1pPr>
              <a:defRPr sz="2400"/>
            </a:lvl1pPr>
          </a:lstStyle>
          <a:p>
            <a:r>
              <a:rPr lang="en-US"/>
              <a:t>Click to edit Master title style</a:t>
            </a:r>
            <a:endParaRPr lang="en-GB"/>
          </a:p>
        </p:txBody>
      </p:sp>
    </p:spTree>
    <p:extLst>
      <p:ext uri="{BB962C8B-B14F-4D97-AF65-F5344CB8AC3E}">
        <p14:creationId xmlns:p14="http://schemas.microsoft.com/office/powerpoint/2010/main" val="3920317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15" name="Title 1"/>
          <p:cNvSpPr>
            <a:spLocks noGrp="1"/>
          </p:cNvSpPr>
          <p:nvPr>
            <p:ph type="title"/>
          </p:nvPr>
        </p:nvSpPr>
        <p:spPr>
          <a:xfrm>
            <a:off x="268224" y="296865"/>
            <a:ext cx="11253216" cy="482549"/>
          </a:xfrm>
          <a:prstGeom prst="rect">
            <a:avLst/>
          </a:prstGeo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89351"/>
            <a:ext cx="11252997"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8"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s-ES">
              <a:solidFill>
                <a:srgbClr val="005EB8"/>
              </a:solidFill>
              <a:latin typeface="Calibri" panose="020F0502020204030204"/>
              <a:ea typeface="+mn-ea"/>
            </a:endParaRPr>
          </a:p>
        </p:txBody>
      </p:sp>
      <p:sp>
        <p:nvSpPr>
          <p:cNvPr id="29" name="Marcador de texto 2"/>
          <p:cNvSpPr>
            <a:spLocks noGrp="1"/>
          </p:cNvSpPr>
          <p:nvPr>
            <p:ph type="body" sz="quarter" idx="18" hasCustomPrompt="1"/>
          </p:nvPr>
        </p:nvSpPr>
        <p:spPr>
          <a:xfrm>
            <a:off x="292609" y="1480159"/>
            <a:ext cx="11228409" cy="4828567"/>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6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6" name="Marcador de número de diapositiva 32">
            <a:extLst>
              <a:ext uri="{FF2B5EF4-FFF2-40B4-BE49-F238E27FC236}">
                <a16:creationId xmlns:a16="http://schemas.microsoft.com/office/drawing/2014/main" id="{4D214073-C877-594C-A6B0-23CDB62B85D6}"/>
              </a:ext>
            </a:extLst>
          </p:cNvPr>
          <p:cNvSpPr>
            <a:spLocks noGrp="1"/>
          </p:cNvSpPr>
          <p:nvPr>
            <p:ph type="sldNum" sz="quarter" idx="4"/>
          </p:nvPr>
        </p:nvSpPr>
        <p:spPr>
          <a:xfrm>
            <a:off x="11777663" y="6519863"/>
            <a:ext cx="247650" cy="122237"/>
          </a:xfrm>
          <a:prstGeom prst="rect">
            <a:avLst/>
          </a:prstGeom>
        </p:spPr>
        <p:txBody>
          <a:bodyPr vert="horz" wrap="square" lIns="0" tIns="0" rIns="0" bIns="0" numCol="1" anchor="ctr" anchorCtr="0" compatLnSpc="1">
            <a:prstTxWarp prst="textNoShape">
              <a:avLst/>
            </a:prstTxWarp>
            <a:spAutoFit/>
          </a:bodyPr>
          <a:lstStyle>
            <a:lvl1pPr algn="ctr">
              <a:defRPr sz="800">
                <a:solidFill>
                  <a:srgbClr val="7F7F7F"/>
                </a:solidFill>
                <a:latin typeface="Calibri Light" charset="0"/>
              </a:defRPr>
            </a:lvl1pPr>
          </a:lstStyle>
          <a:p>
            <a:fld id="{4FD51DBB-9A60-004A-97FE-78BFF17EFF1C}" type="slidenum">
              <a:rPr lang="es-ES" altLang="es-ES_tradnl"/>
              <a:pPr/>
              <a:t>‹nº›</a:t>
            </a:fld>
            <a:endParaRPr lang="es-ES" altLang="es-ES_tradnl"/>
          </a:p>
        </p:txBody>
      </p:sp>
    </p:spTree>
    <p:extLst>
      <p:ext uri="{BB962C8B-B14F-4D97-AF65-F5344CB8AC3E}">
        <p14:creationId xmlns:p14="http://schemas.microsoft.com/office/powerpoint/2010/main" val="38600417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7" name="Title 1"/>
          <p:cNvSpPr>
            <a:spLocks noGrp="1"/>
          </p:cNvSpPr>
          <p:nvPr>
            <p:ph type="title"/>
          </p:nvPr>
        </p:nvSpPr>
        <p:spPr>
          <a:xfrm>
            <a:off x="268224" y="296865"/>
            <a:ext cx="11253216" cy="482549"/>
          </a:xfrm>
          <a:prstGeom prst="rect">
            <a:avLst/>
          </a:prstGeo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0" name="Text Placeholder 19"/>
          <p:cNvSpPr>
            <a:spLocks noGrp="1"/>
          </p:cNvSpPr>
          <p:nvPr>
            <p:ph type="body" sz="quarter" idx="13"/>
          </p:nvPr>
        </p:nvSpPr>
        <p:spPr>
          <a:xfrm>
            <a:off x="268224" y="795425"/>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776669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with photo background ll">
    <p:spTree>
      <p:nvGrpSpPr>
        <p:cNvPr id="1" name=""/>
        <p:cNvGrpSpPr/>
        <p:nvPr/>
      </p:nvGrpSpPr>
      <p:grpSpPr>
        <a:xfrm>
          <a:off x="0" y="0"/>
          <a:ext cx="0" cy="0"/>
          <a:chOff x="0" y="0"/>
          <a:chExt cx="0" cy="0"/>
        </a:xfrm>
      </p:grpSpPr>
      <p:sp>
        <p:nvSpPr>
          <p:cNvPr id="61" name="Picture Placeholder 6"/>
          <p:cNvSpPr>
            <a:spLocks noGrp="1"/>
          </p:cNvSpPr>
          <p:nvPr>
            <p:ph type="pic" sz="quarter" idx="12" hasCustomPrompt="1"/>
          </p:nvPr>
        </p:nvSpPr>
        <p:spPr>
          <a:xfrm>
            <a:off x="0" y="-1588"/>
            <a:ext cx="12192000" cy="6858000"/>
          </a:xfrm>
          <a:prstGeom prst="rect">
            <a:avLst/>
          </a:prstGeom>
          <a:solidFill>
            <a:schemeClr val="accent4"/>
          </a:solidFill>
        </p:spPr>
        <p:txBody>
          <a:bodyPr anchor="ctr">
            <a:normAutofit/>
          </a:bodyPr>
          <a:lstStyle>
            <a:lvl1pPr marL="0" indent="0" algn="ctr">
              <a:buNone/>
              <a:defRPr sz="1800" b="1" baseline="0"/>
            </a:lvl1pPr>
          </a:lstStyle>
          <a:p>
            <a:pPr lvl="0"/>
            <a:r>
              <a:rPr lang="en-GB" noProof="0"/>
              <a:t>                                                          &lt;  Insert your picture here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09245" y="410012"/>
            <a:ext cx="1917206" cy="1491569"/>
          </a:xfrm>
          <a:prstGeom prst="rect">
            <a:avLst/>
          </a:prstGeom>
        </p:spPr>
      </p:pic>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s-ES" sz="1350">
              <a:solidFill>
                <a:srgbClr val="005EB8"/>
              </a:solidFill>
              <a:latin typeface="Calibri" panose="020F0502020204030204"/>
              <a:ea typeface="+mn-ea"/>
            </a:endParaRPr>
          </a:p>
        </p:txBody>
      </p:sp>
      <p:sp>
        <p:nvSpPr>
          <p:cNvPr id="95" name="Title 1"/>
          <p:cNvSpPr>
            <a:spLocks noGrp="1"/>
          </p:cNvSpPr>
          <p:nvPr>
            <p:ph type="title"/>
          </p:nvPr>
        </p:nvSpPr>
        <p:spPr>
          <a:xfrm>
            <a:off x="576472" y="2670166"/>
            <a:ext cx="4601584" cy="1178168"/>
          </a:xfrm>
        </p:spPr>
        <p:txBody>
          <a:bodyPr anchor="t"/>
          <a:lstStyle>
            <a:lvl1pPr>
              <a:lnSpc>
                <a:spcPct val="100000"/>
              </a:lnSpc>
              <a:defRPr baseline="0">
                <a:solidFill>
                  <a:schemeClr val="tx2"/>
                </a:solidFill>
                <a:latin typeface="+mj-lt"/>
              </a:defRPr>
            </a:lvl1pPr>
          </a:lstStyle>
          <a:p>
            <a:r>
              <a:rPr lang="en-US" noProof="0"/>
              <a:t>Click to edit Master title style</a:t>
            </a:r>
            <a:endParaRPr lang="en-GB" noProof="0"/>
          </a:p>
        </p:txBody>
      </p:sp>
      <p:sp>
        <p:nvSpPr>
          <p:cNvPr id="96" name="Text Placeholder 19"/>
          <p:cNvSpPr>
            <a:spLocks noGrp="1"/>
          </p:cNvSpPr>
          <p:nvPr>
            <p:ph type="body" sz="quarter" idx="13"/>
          </p:nvPr>
        </p:nvSpPr>
        <p:spPr>
          <a:xfrm>
            <a:off x="576265" y="4005062"/>
            <a:ext cx="4602163" cy="498992"/>
          </a:xfrm>
          <a:prstGeom prst="rect">
            <a:avLst/>
          </a:prstGeom>
        </p:spPr>
        <p:txBody>
          <a:bodyPr>
            <a:noAutofit/>
          </a:bodyPr>
          <a:lstStyle>
            <a:lvl1pPr marL="0" indent="0">
              <a:lnSpc>
                <a:spcPct val="100000"/>
              </a:lnSpc>
              <a:buNone/>
              <a:defRPr sz="18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9" name="Text Placeholder 97"/>
          <p:cNvSpPr>
            <a:spLocks noGrp="1"/>
          </p:cNvSpPr>
          <p:nvPr>
            <p:ph type="body" sz="quarter" idx="15" hasCustomPrompt="1"/>
          </p:nvPr>
        </p:nvSpPr>
        <p:spPr>
          <a:xfrm>
            <a:off x="576481" y="5513064"/>
            <a:ext cx="2619201" cy="1058862"/>
          </a:xfrm>
          <a:prstGeom prst="rect">
            <a:avLst/>
          </a:prstGeom>
        </p:spPr>
        <p:txBody>
          <a:bodyPr anchor="b">
            <a:normAutofit/>
          </a:bodyPr>
          <a:lstStyle>
            <a:lvl1pPr marL="0" indent="0">
              <a:lnSpc>
                <a:spcPct val="100000"/>
              </a:lnSpc>
              <a:spcBef>
                <a:spcPts val="0"/>
              </a:spcBef>
              <a:buNone/>
              <a:defRPr sz="1200" baseline="0">
                <a:solidFill>
                  <a:srgbClr val="323232"/>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4" name="AutoShape 3"/>
          <p:cNvSpPr>
            <a:spLocks noChangeAspect="1" noChangeArrowheads="1" noTextEdit="1"/>
          </p:cNvSpPr>
          <p:nvPr userDrawn="1"/>
        </p:nvSpPr>
        <p:spPr bwMode="auto">
          <a:xfrm>
            <a:off x="4151322" y="1608141"/>
            <a:ext cx="3889375"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s-ES" sz="1350">
              <a:solidFill>
                <a:srgbClr val="005EB8"/>
              </a:solidFill>
              <a:latin typeface="Calibri" panose="020F0502020204030204"/>
              <a:ea typeface="+mn-ea"/>
            </a:endParaRPr>
          </a:p>
        </p:txBody>
      </p:sp>
      <p:sp>
        <p:nvSpPr>
          <p:cNvPr id="2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Tree>
    <p:extLst>
      <p:ext uri="{BB962C8B-B14F-4D97-AF65-F5344CB8AC3E}">
        <p14:creationId xmlns:p14="http://schemas.microsoft.com/office/powerpoint/2010/main" val="2203096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with photo background l">
    <p:spTree>
      <p:nvGrpSpPr>
        <p:cNvPr id="1" name=""/>
        <p:cNvGrpSpPr/>
        <p:nvPr/>
      </p:nvGrpSpPr>
      <p:grpSpPr>
        <a:xfrm>
          <a:off x="0" y="0"/>
          <a:ext cx="0" cy="0"/>
          <a:chOff x="0" y="0"/>
          <a:chExt cx="0" cy="0"/>
        </a:xfrm>
      </p:grpSpPr>
      <p:sp>
        <p:nvSpPr>
          <p:cNvPr id="61" name="Picture Placeholder 6"/>
          <p:cNvSpPr>
            <a:spLocks noGrp="1"/>
          </p:cNvSpPr>
          <p:nvPr>
            <p:ph type="pic" sz="quarter" idx="12" hasCustomPrompt="1"/>
          </p:nvPr>
        </p:nvSpPr>
        <p:spPr>
          <a:xfrm>
            <a:off x="0" y="-1588"/>
            <a:ext cx="12192000" cy="6858000"/>
          </a:xfrm>
          <a:prstGeom prst="rect">
            <a:avLst/>
          </a:prstGeom>
          <a:solidFill>
            <a:schemeClr val="accent4"/>
          </a:solidFill>
        </p:spPr>
        <p:txBody>
          <a:bodyPr anchor="ctr">
            <a:normAutofit/>
          </a:bodyPr>
          <a:lstStyle>
            <a:lvl1pPr marL="0" indent="0" algn="l">
              <a:buNone/>
              <a:defRPr sz="1800" b="1" baseline="0"/>
            </a:lvl1pPr>
          </a:lstStyle>
          <a:p>
            <a:r>
              <a:rPr lang="en-GB" noProof="0"/>
              <a:t>                                       Insert your photo here &gt;</a:t>
            </a: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s-ES" sz="1350">
              <a:solidFill>
                <a:srgbClr val="005EB8"/>
              </a:solidFill>
              <a:latin typeface="Calibri" panose="020F0502020204030204"/>
              <a:ea typeface="+mn-ea"/>
            </a:endParaRPr>
          </a:p>
        </p:txBody>
      </p:sp>
      <p:sp>
        <p:nvSpPr>
          <p:cNvPr id="9" name="Text Placeholder 97"/>
          <p:cNvSpPr>
            <a:spLocks noGrp="1"/>
          </p:cNvSpPr>
          <p:nvPr>
            <p:ph type="body" sz="quarter" idx="15" hasCustomPrompt="1"/>
          </p:nvPr>
        </p:nvSpPr>
        <p:spPr>
          <a:xfrm>
            <a:off x="7970109" y="5495997"/>
            <a:ext cx="3541587" cy="1058862"/>
          </a:xfrm>
          <a:prstGeom prst="rect">
            <a:avLst/>
          </a:prstGeom>
        </p:spPr>
        <p:txBody>
          <a:bodyPr anchor="b">
            <a:normAutofit/>
          </a:bodyPr>
          <a:lstStyle>
            <a:lvl1pPr marL="0" indent="0" algn="r">
              <a:lnSpc>
                <a:spcPct val="100000"/>
              </a:lnSpc>
              <a:spcBef>
                <a:spcPts val="0"/>
              </a:spcBef>
              <a:buNone/>
              <a:defRPr sz="1200" baseline="0">
                <a:solidFill>
                  <a:schemeClr val="bg1"/>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31" name="Title 1"/>
          <p:cNvSpPr>
            <a:spLocks noGrp="1"/>
          </p:cNvSpPr>
          <p:nvPr>
            <p:ph type="title" hasCustomPrompt="1"/>
          </p:nvPr>
        </p:nvSpPr>
        <p:spPr>
          <a:xfrm>
            <a:off x="6022110" y="2458245"/>
            <a:ext cx="5489593" cy="1727779"/>
          </a:xfrm>
        </p:spPr>
        <p:txBody>
          <a:bodyPr anchor="b"/>
          <a:lstStyle>
            <a:lvl1pPr algn="r">
              <a:lnSpc>
                <a:spcPct val="100000"/>
              </a:lnSpc>
              <a:defRPr baseline="0">
                <a:solidFill>
                  <a:schemeClr val="bg1"/>
                </a:solidFill>
                <a:latin typeface="+mj-lt"/>
              </a:defRPr>
            </a:lvl1pPr>
          </a:lstStyle>
          <a:p>
            <a:r>
              <a:rPr lang="en-GB" noProof="0"/>
              <a:t>Add your title here</a:t>
            </a:r>
          </a:p>
        </p:txBody>
      </p:sp>
      <p:sp>
        <p:nvSpPr>
          <p:cNvPr id="32" name="Text Placeholder 19"/>
          <p:cNvSpPr>
            <a:spLocks noGrp="1"/>
          </p:cNvSpPr>
          <p:nvPr>
            <p:ph type="body" sz="quarter" idx="13" hasCustomPrompt="1"/>
          </p:nvPr>
        </p:nvSpPr>
        <p:spPr>
          <a:xfrm>
            <a:off x="6021664" y="4373324"/>
            <a:ext cx="5490033" cy="498992"/>
          </a:xfrm>
          <a:prstGeom prst="rect">
            <a:avLst/>
          </a:prstGeom>
        </p:spPr>
        <p:txBody>
          <a:bodyPr>
            <a:noAutofit/>
          </a:bodyPr>
          <a:lstStyle>
            <a:lvl1pPr marL="0" indent="0" algn="r">
              <a:lnSpc>
                <a:spcPct val="100000"/>
              </a:lnSpc>
              <a:buNone/>
              <a:defRPr sz="18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23"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09245" y="410012"/>
            <a:ext cx="1917206" cy="1491569"/>
          </a:xfrm>
          <a:prstGeom prst="rect">
            <a:avLst/>
          </a:prstGeom>
        </p:spPr>
      </p:pic>
    </p:spTree>
    <p:extLst>
      <p:ext uri="{BB962C8B-B14F-4D97-AF65-F5344CB8AC3E}">
        <p14:creationId xmlns:p14="http://schemas.microsoft.com/office/powerpoint/2010/main" val="636055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NO photo ll">
    <p:spTree>
      <p:nvGrpSpPr>
        <p:cNvPr id="1" name=""/>
        <p:cNvGrpSpPr/>
        <p:nvPr/>
      </p:nvGrpSpPr>
      <p:grpSpPr>
        <a:xfrm>
          <a:off x="0" y="0"/>
          <a:ext cx="0" cy="0"/>
          <a:chOff x="0" y="0"/>
          <a:chExt cx="0" cy="0"/>
        </a:xfrm>
      </p:grpSpPr>
      <p:sp>
        <p:nvSpPr>
          <p:cNvPr id="5" name="Rectangle 23"/>
          <p:cNvSpPr/>
          <p:nvPr userDrawn="1"/>
        </p:nvSpPr>
        <p:spPr>
          <a:xfrm>
            <a:off x="-6350" y="0"/>
            <a:ext cx="12198350" cy="6858000"/>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sz="1350"/>
          </a:p>
        </p:txBody>
      </p:sp>
      <p:sp>
        <p:nvSpPr>
          <p:cNvPr id="6" name="Freeform 5"/>
          <p:cNvSpPr>
            <a:spLocks/>
          </p:cNvSpPr>
          <p:nvPr userDrawn="1"/>
        </p:nvSpPr>
        <p:spPr bwMode="auto">
          <a:xfrm>
            <a:off x="3081338" y="996950"/>
            <a:ext cx="8240712" cy="5878513"/>
          </a:xfrm>
          <a:custGeom>
            <a:avLst/>
            <a:gdLst>
              <a:gd name="T0" fmla="*/ 7192738 w 1265"/>
              <a:gd name="T1" fmla="*/ 716180 h 903"/>
              <a:gd name="T2" fmla="*/ 2781974 w 1265"/>
              <a:gd name="T3" fmla="*/ 162768 h 903"/>
              <a:gd name="T4" fmla="*/ 1101062 w 1265"/>
              <a:gd name="T5" fmla="*/ 384133 h 903"/>
              <a:gd name="T6" fmla="*/ 1101062 w 1265"/>
              <a:gd name="T7" fmla="*/ 384133 h 903"/>
              <a:gd name="T8" fmla="*/ 1101062 w 1265"/>
              <a:gd name="T9" fmla="*/ 384133 h 903"/>
              <a:gd name="T10" fmla="*/ 534243 w 1265"/>
              <a:gd name="T11" fmla="*/ 1438872 h 903"/>
              <a:gd name="T12" fmla="*/ 208485 w 1265"/>
              <a:gd name="T13" fmla="*/ 2649867 h 903"/>
              <a:gd name="T14" fmla="*/ 1237881 w 1265"/>
              <a:gd name="T15" fmla="*/ 4316615 h 903"/>
              <a:gd name="T16" fmla="*/ 3185914 w 1265"/>
              <a:gd name="T17" fmla="*/ 5879190 h 903"/>
              <a:gd name="T18" fmla="*/ 7355617 w 1265"/>
              <a:gd name="T19" fmla="*/ 5879190 h 903"/>
              <a:gd name="T20" fmla="*/ 8124406 w 1265"/>
              <a:gd name="T21" fmla="*/ 2129009 h 903"/>
              <a:gd name="T22" fmla="*/ 7192738 w 1265"/>
              <a:gd name="T23" fmla="*/ 716180 h 9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65" h="903">
                <a:moveTo>
                  <a:pt x="1104" y="110"/>
                </a:moveTo>
                <a:cubicBezTo>
                  <a:pt x="427" y="25"/>
                  <a:pt x="427" y="25"/>
                  <a:pt x="427" y="25"/>
                </a:cubicBezTo>
                <a:cubicBezTo>
                  <a:pt x="338" y="16"/>
                  <a:pt x="243" y="0"/>
                  <a:pt x="169" y="59"/>
                </a:cubicBezTo>
                <a:cubicBezTo>
                  <a:pt x="169" y="59"/>
                  <a:pt x="169" y="59"/>
                  <a:pt x="169" y="59"/>
                </a:cubicBezTo>
                <a:cubicBezTo>
                  <a:pt x="169" y="59"/>
                  <a:pt x="169" y="59"/>
                  <a:pt x="169" y="59"/>
                </a:cubicBezTo>
                <a:cubicBezTo>
                  <a:pt x="117" y="101"/>
                  <a:pt x="99" y="158"/>
                  <a:pt x="82" y="221"/>
                </a:cubicBezTo>
                <a:cubicBezTo>
                  <a:pt x="32" y="407"/>
                  <a:pt x="32" y="407"/>
                  <a:pt x="32" y="407"/>
                </a:cubicBezTo>
                <a:cubicBezTo>
                  <a:pt x="0" y="523"/>
                  <a:pt x="113" y="599"/>
                  <a:pt x="190" y="663"/>
                </a:cubicBezTo>
                <a:cubicBezTo>
                  <a:pt x="190" y="663"/>
                  <a:pt x="355" y="796"/>
                  <a:pt x="489" y="903"/>
                </a:cubicBezTo>
                <a:cubicBezTo>
                  <a:pt x="1129" y="903"/>
                  <a:pt x="1129" y="903"/>
                  <a:pt x="1129" y="903"/>
                </a:cubicBezTo>
                <a:cubicBezTo>
                  <a:pt x="1247" y="327"/>
                  <a:pt x="1247" y="327"/>
                  <a:pt x="1247" y="327"/>
                </a:cubicBezTo>
                <a:cubicBezTo>
                  <a:pt x="1265" y="222"/>
                  <a:pt x="1211" y="126"/>
                  <a:pt x="1104" y="11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7" name="Freeform 31"/>
          <p:cNvSpPr>
            <a:spLocks/>
          </p:cNvSpPr>
          <p:nvPr userDrawn="1"/>
        </p:nvSpPr>
        <p:spPr bwMode="auto">
          <a:xfrm>
            <a:off x="38100" y="298450"/>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68580" tIns="34290" rIns="68580" bIns="34290"/>
          <a:lstStyle/>
          <a:p>
            <a:pPr fontAlgn="auto">
              <a:spcBef>
                <a:spcPts val="0"/>
              </a:spcBef>
              <a:spcAft>
                <a:spcPts val="0"/>
              </a:spcAft>
              <a:defRPr/>
            </a:pPr>
            <a:endParaRPr lang="es-ES" sz="1350">
              <a:latin typeface="+mn-lt"/>
              <a:ea typeface="+mn-ea"/>
            </a:endParaRPr>
          </a:p>
        </p:txBody>
      </p:sp>
      <p:sp>
        <p:nvSpPr>
          <p:cNvPr id="8" name="Freeform 5"/>
          <p:cNvSpPr>
            <a:spLocks noEditPoints="1"/>
          </p:cNvSpPr>
          <p:nvPr userDrawn="1"/>
        </p:nvSpPr>
        <p:spPr bwMode="auto">
          <a:xfrm>
            <a:off x="10823575" y="187325"/>
            <a:ext cx="998538" cy="139700"/>
          </a:xfrm>
          <a:custGeom>
            <a:avLst/>
            <a:gdLst>
              <a:gd name="T0" fmla="*/ 676632 w 363"/>
              <a:gd name="T1" fmla="*/ 138398 h 48"/>
              <a:gd name="T2" fmla="*/ 720641 w 363"/>
              <a:gd name="T3" fmla="*/ 112448 h 48"/>
              <a:gd name="T4" fmla="*/ 654628 w 363"/>
              <a:gd name="T5" fmla="*/ 112448 h 48"/>
              <a:gd name="T6" fmla="*/ 712389 w 363"/>
              <a:gd name="T7" fmla="*/ 77849 h 48"/>
              <a:gd name="T8" fmla="*/ 654628 w 363"/>
              <a:gd name="T9" fmla="*/ 54783 h 48"/>
              <a:gd name="T10" fmla="*/ 682133 w 363"/>
              <a:gd name="T11" fmla="*/ 23066 h 48"/>
              <a:gd name="T12" fmla="*/ 717890 w 363"/>
              <a:gd name="T13" fmla="*/ 2883 h 48"/>
              <a:gd name="T14" fmla="*/ 627122 w 363"/>
              <a:gd name="T15" fmla="*/ 5767 h 48"/>
              <a:gd name="T16" fmla="*/ 222794 w 363"/>
              <a:gd name="T17" fmla="*/ 77849 h 48"/>
              <a:gd name="T18" fmla="*/ 217292 w 363"/>
              <a:gd name="T19" fmla="*/ 77849 h 48"/>
              <a:gd name="T20" fmla="*/ 170533 w 363"/>
              <a:gd name="T21" fmla="*/ 0 h 48"/>
              <a:gd name="T22" fmla="*/ 143028 w 363"/>
              <a:gd name="T23" fmla="*/ 135515 h 48"/>
              <a:gd name="T24" fmla="*/ 178785 w 363"/>
              <a:gd name="T25" fmla="*/ 43249 h 48"/>
              <a:gd name="T26" fmla="*/ 220043 w 363"/>
              <a:gd name="T27" fmla="*/ 121098 h 48"/>
              <a:gd name="T28" fmla="*/ 261301 w 363"/>
              <a:gd name="T29" fmla="*/ 43249 h 48"/>
              <a:gd name="T30" fmla="*/ 297058 w 363"/>
              <a:gd name="T31" fmla="*/ 135515 h 48"/>
              <a:gd name="T32" fmla="*/ 269553 w 363"/>
              <a:gd name="T33" fmla="*/ 0 h 48"/>
              <a:gd name="T34" fmla="*/ 222794 w 363"/>
              <a:gd name="T35" fmla="*/ 77849 h 48"/>
              <a:gd name="T36" fmla="*/ 46759 w 363"/>
              <a:gd name="T37" fmla="*/ 115332 h 48"/>
              <a:gd name="T38" fmla="*/ 49510 w 363"/>
              <a:gd name="T39" fmla="*/ 77849 h 48"/>
              <a:gd name="T40" fmla="*/ 79766 w 363"/>
              <a:gd name="T41" fmla="*/ 106682 h 48"/>
              <a:gd name="T42" fmla="*/ 8252 w 363"/>
              <a:gd name="T43" fmla="*/ 8650 h 48"/>
              <a:gd name="T44" fmla="*/ 55011 w 363"/>
              <a:gd name="T45" fmla="*/ 25950 h 48"/>
              <a:gd name="T46" fmla="*/ 79766 w 363"/>
              <a:gd name="T47" fmla="*/ 54783 h 48"/>
              <a:gd name="T48" fmla="*/ 0 w 363"/>
              <a:gd name="T49" fmla="*/ 98032 h 48"/>
              <a:gd name="T50" fmla="*/ 79766 w 363"/>
              <a:gd name="T51" fmla="*/ 126865 h 48"/>
              <a:gd name="T52" fmla="*/ 107271 w 363"/>
              <a:gd name="T53" fmla="*/ 37483 h 48"/>
              <a:gd name="T54" fmla="*/ 404329 w 363"/>
              <a:gd name="T55" fmla="*/ 106682 h 48"/>
              <a:gd name="T56" fmla="*/ 352069 w 363"/>
              <a:gd name="T57" fmla="*/ 98032 h 48"/>
              <a:gd name="T58" fmla="*/ 404329 w 363"/>
              <a:gd name="T59" fmla="*/ 74966 h 48"/>
              <a:gd name="T60" fmla="*/ 387826 w 363"/>
              <a:gd name="T61" fmla="*/ 0 h 48"/>
              <a:gd name="T62" fmla="*/ 341067 w 363"/>
              <a:gd name="T63" fmla="*/ 31716 h 48"/>
              <a:gd name="T64" fmla="*/ 404329 w 363"/>
              <a:gd name="T65" fmla="*/ 46133 h 48"/>
              <a:gd name="T66" fmla="*/ 379574 w 363"/>
              <a:gd name="T67" fmla="*/ 54783 h 48"/>
              <a:gd name="T68" fmla="*/ 365821 w 363"/>
              <a:gd name="T69" fmla="*/ 138398 h 48"/>
              <a:gd name="T70" fmla="*/ 434585 w 363"/>
              <a:gd name="T71" fmla="*/ 132631 h 48"/>
              <a:gd name="T72" fmla="*/ 387826 w 363"/>
              <a:gd name="T73" fmla="*/ 0 h 48"/>
              <a:gd name="T74" fmla="*/ 805907 w 363"/>
              <a:gd name="T75" fmla="*/ 112448 h 48"/>
              <a:gd name="T76" fmla="*/ 781153 w 363"/>
              <a:gd name="T77" fmla="*/ 0 h 48"/>
              <a:gd name="T78" fmla="*/ 753647 w 363"/>
              <a:gd name="T79" fmla="*/ 2883 h 48"/>
              <a:gd name="T80" fmla="*/ 797656 w 363"/>
              <a:gd name="T81" fmla="*/ 138398 h 48"/>
              <a:gd name="T82" fmla="*/ 869170 w 363"/>
              <a:gd name="T83" fmla="*/ 132631 h 48"/>
              <a:gd name="T84" fmla="*/ 847165 w 363"/>
              <a:gd name="T85" fmla="*/ 0 h 48"/>
              <a:gd name="T86" fmla="*/ 838914 w 363"/>
              <a:gd name="T87" fmla="*/ 100915 h 48"/>
              <a:gd name="T88" fmla="*/ 946185 w 363"/>
              <a:gd name="T89" fmla="*/ 138398 h 48"/>
              <a:gd name="T90" fmla="*/ 957187 w 363"/>
              <a:gd name="T91" fmla="*/ 54783 h 48"/>
              <a:gd name="T92" fmla="*/ 954436 w 363"/>
              <a:gd name="T93" fmla="*/ 23066 h 48"/>
              <a:gd name="T94" fmla="*/ 992944 w 363"/>
              <a:gd name="T95" fmla="*/ 8650 h 48"/>
              <a:gd name="T96" fmla="*/ 904927 w 363"/>
              <a:gd name="T97" fmla="*/ 37483 h 48"/>
              <a:gd name="T98" fmla="*/ 968189 w 363"/>
              <a:gd name="T99" fmla="*/ 98032 h 48"/>
              <a:gd name="T100" fmla="*/ 907677 w 363"/>
              <a:gd name="T101" fmla="*/ 109565 h 48"/>
              <a:gd name="T102" fmla="*/ 503348 w 363"/>
              <a:gd name="T103" fmla="*/ 25950 h 48"/>
              <a:gd name="T104" fmla="*/ 563860 w 363"/>
              <a:gd name="T105" fmla="*/ 66316 h 48"/>
              <a:gd name="T106" fmla="*/ 503348 w 363"/>
              <a:gd name="T107" fmla="*/ 112448 h 48"/>
              <a:gd name="T108" fmla="*/ 528103 w 363"/>
              <a:gd name="T109" fmla="*/ 0 h 48"/>
              <a:gd name="T110" fmla="*/ 475843 w 363"/>
              <a:gd name="T111" fmla="*/ 132631 h 48"/>
              <a:gd name="T112" fmla="*/ 594116 w 363"/>
              <a:gd name="T113" fmla="*/ 66316 h 4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95" name="Title 1"/>
          <p:cNvSpPr>
            <a:spLocks noGrp="1"/>
          </p:cNvSpPr>
          <p:nvPr>
            <p:ph type="title"/>
          </p:nvPr>
        </p:nvSpPr>
        <p:spPr>
          <a:xfrm>
            <a:off x="2235201" y="1801092"/>
            <a:ext cx="7467796" cy="1913318"/>
          </a:xfrm>
        </p:spPr>
        <p:txBody>
          <a:bodyPr anchor="b"/>
          <a:lstStyle>
            <a:lvl1pPr algn="r">
              <a:lnSpc>
                <a:spcPct val="100000"/>
              </a:lnSpc>
              <a:defRPr baseline="0">
                <a:solidFill>
                  <a:schemeClr val="tx2"/>
                </a:solidFill>
                <a:latin typeface="+mj-lt"/>
              </a:defRPr>
            </a:lvl1pPr>
          </a:lstStyle>
          <a:p>
            <a:r>
              <a:rPr lang="es-ES_tradnl" noProof="0"/>
              <a:t>Click to edit Master title style</a:t>
            </a:r>
            <a:endParaRPr lang="en-GB" noProof="0"/>
          </a:p>
        </p:txBody>
      </p:sp>
      <p:sp>
        <p:nvSpPr>
          <p:cNvPr id="96" name="Text Placeholder 19"/>
          <p:cNvSpPr>
            <a:spLocks noGrp="1"/>
          </p:cNvSpPr>
          <p:nvPr>
            <p:ph type="body" sz="quarter" idx="13"/>
          </p:nvPr>
        </p:nvSpPr>
        <p:spPr>
          <a:xfrm>
            <a:off x="2234263" y="3961324"/>
            <a:ext cx="7468733" cy="381563"/>
          </a:xfrm>
          <a:prstGeom prst="rect">
            <a:avLst/>
          </a:prstGeom>
        </p:spPr>
        <p:txBody>
          <a:bodyPr>
            <a:noAutofit/>
          </a:bodyPr>
          <a:lstStyle>
            <a:lvl1pPr marL="0" indent="0" algn="r">
              <a:lnSpc>
                <a:spcPct val="100000"/>
              </a:lnSpc>
              <a:buNone/>
              <a:defRPr sz="24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s-ES_tradnl" noProof="0"/>
              <a:t>Click to edit Master text styles</a:t>
            </a:r>
          </a:p>
        </p:txBody>
      </p:sp>
      <p:sp>
        <p:nvSpPr>
          <p:cNvPr id="14" name="Text Placeholder 97"/>
          <p:cNvSpPr>
            <a:spLocks noGrp="1"/>
          </p:cNvSpPr>
          <p:nvPr>
            <p:ph type="body" sz="quarter" idx="15"/>
          </p:nvPr>
        </p:nvSpPr>
        <p:spPr>
          <a:xfrm>
            <a:off x="7083801" y="5091546"/>
            <a:ext cx="2619201" cy="1058862"/>
          </a:xfrm>
          <a:prstGeom prst="rect">
            <a:avLst/>
          </a:prstGeom>
        </p:spPr>
        <p:txBody>
          <a:bodyPr anchor="b">
            <a:normAutofit/>
          </a:bodyPr>
          <a:lstStyle>
            <a:lvl1pPr marL="0" indent="0" algn="r">
              <a:lnSpc>
                <a:spcPct val="100000"/>
              </a:lnSpc>
              <a:spcBef>
                <a:spcPts val="0"/>
              </a:spcBef>
              <a:buNone/>
              <a:defRPr sz="1200" baseline="0">
                <a:solidFill>
                  <a:srgbClr val="323232"/>
                </a:solidFill>
              </a:defRPr>
            </a:lvl1pPr>
          </a:lstStyle>
          <a:p>
            <a:pPr lvl="0"/>
            <a:r>
              <a:rPr lang="es-ES_tradnl" noProof="0"/>
              <a:t>Click to edit Master text styles</a:t>
            </a:r>
          </a:p>
        </p:txBody>
      </p:sp>
      <p:sp>
        <p:nvSpPr>
          <p:cNvPr id="27" name="Footer Placeholder 4"/>
          <p:cNvSpPr>
            <a:spLocks noGrp="1"/>
          </p:cNvSpPr>
          <p:nvPr>
            <p:ph type="ftr" sz="quarter" idx="16"/>
          </p:nvPr>
        </p:nvSpPr>
        <p:spPr/>
        <p:txBody>
          <a:bodyPr/>
          <a:lstStyle>
            <a:lvl1pPr>
              <a:defRPr>
                <a:solidFill>
                  <a:srgbClr val="D9D9D9"/>
                </a:solidFill>
              </a:defRPr>
            </a:lvl1pPr>
          </a:lstStyle>
          <a:p>
            <a:endParaRPr lang="en-GB" altLang="es-ES_tradnl"/>
          </a:p>
        </p:txBody>
      </p:sp>
      <p:sp>
        <p:nvSpPr>
          <p:cNvPr id="10" name="Marcador de número de diapositiva 32">
            <a:extLst>
              <a:ext uri="{FF2B5EF4-FFF2-40B4-BE49-F238E27FC236}">
                <a16:creationId xmlns:a16="http://schemas.microsoft.com/office/drawing/2014/main" id="{74847D75-BA43-3A49-9339-9D1A5E5C1CE4}"/>
              </a:ext>
            </a:extLst>
          </p:cNvPr>
          <p:cNvSpPr>
            <a:spLocks noGrp="1"/>
          </p:cNvSpPr>
          <p:nvPr>
            <p:ph type="sldNum" sz="quarter" idx="4"/>
          </p:nvPr>
        </p:nvSpPr>
        <p:spPr>
          <a:xfrm>
            <a:off x="11777663" y="6519863"/>
            <a:ext cx="247650" cy="122237"/>
          </a:xfrm>
          <a:prstGeom prst="rect">
            <a:avLst/>
          </a:prstGeom>
        </p:spPr>
        <p:txBody>
          <a:bodyPr vert="horz" wrap="square" lIns="0" tIns="0" rIns="0" bIns="0" numCol="1" anchor="ctr" anchorCtr="0" compatLnSpc="1">
            <a:prstTxWarp prst="textNoShape">
              <a:avLst/>
            </a:prstTxWarp>
            <a:spAutoFit/>
          </a:bodyPr>
          <a:lstStyle>
            <a:lvl1pPr algn="ctr">
              <a:defRPr sz="800">
                <a:solidFill>
                  <a:srgbClr val="7F7F7F"/>
                </a:solidFill>
                <a:latin typeface="Calibri Light" charset="0"/>
              </a:defRPr>
            </a:lvl1pPr>
          </a:lstStyle>
          <a:p>
            <a:fld id="{4FD51DBB-9A60-004A-97FE-78BFF17EFF1C}" type="slidenum">
              <a:rPr lang="es-ES" altLang="es-ES_tradnl"/>
              <a:pPr/>
              <a:t>‹nº›</a:t>
            </a:fld>
            <a:endParaRPr lang="es-ES" altLang="es-ES_tradnl"/>
          </a:p>
        </p:txBody>
      </p:sp>
    </p:spTree>
    <p:extLst>
      <p:ext uri="{BB962C8B-B14F-4D97-AF65-F5344CB8AC3E}">
        <p14:creationId xmlns:p14="http://schemas.microsoft.com/office/powerpoint/2010/main" val="586333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with photo l">
    <p:spTree>
      <p:nvGrpSpPr>
        <p:cNvPr id="1" name=""/>
        <p:cNvGrpSpPr/>
        <p:nvPr/>
      </p:nvGrpSpPr>
      <p:grpSpPr>
        <a:xfrm>
          <a:off x="0" y="0"/>
          <a:ext cx="0" cy="0"/>
          <a:chOff x="0" y="0"/>
          <a:chExt cx="0" cy="0"/>
        </a:xfrm>
      </p:grpSpPr>
      <p:sp>
        <p:nvSpPr>
          <p:cNvPr id="30" name="Rectangle 29"/>
          <p:cNvSpPr/>
          <p:nvPr userDrawn="1"/>
        </p:nvSpPr>
        <p:spPr>
          <a:xfrm>
            <a:off x="-6348" y="1"/>
            <a:ext cx="1219835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350">
              <a:solidFill>
                <a:srgbClr val="FFFFFF"/>
              </a:solidFill>
            </a:endParaRPr>
          </a:p>
        </p:txBody>
      </p:sp>
      <p:sp>
        <p:nvSpPr>
          <p:cNvPr id="11" name="Marcador de posición de imagen 17"/>
          <p:cNvSpPr>
            <a:spLocks noGrp="1"/>
          </p:cNvSpPr>
          <p:nvPr>
            <p:ph type="pic" sz="quarter" idx="16" hasCustomPrompt="1"/>
          </p:nvPr>
        </p:nvSpPr>
        <p:spPr>
          <a:xfrm>
            <a:off x="6462541" y="2333622"/>
            <a:ext cx="5708828" cy="4845101"/>
          </a:xfrm>
          <a:custGeom>
            <a:avLst/>
            <a:gdLst>
              <a:gd name="connsiteX0" fmla="*/ 5637046 w 7139966"/>
              <a:gd name="connsiteY0" fmla="*/ 946 h 5750830"/>
              <a:gd name="connsiteX1" fmla="*/ 6707626 w 7139966"/>
              <a:gd name="connsiteY1" fmla="*/ 810791 h 5750830"/>
              <a:gd name="connsiteX2" fmla="*/ 7139966 w 7139966"/>
              <a:gd name="connsiteY2" fmla="*/ 2214518 h 5750830"/>
              <a:gd name="connsiteX3" fmla="*/ 7139966 w 7139966"/>
              <a:gd name="connsiteY3" fmla="*/ 5750830 h 5750830"/>
              <a:gd name="connsiteX4" fmla="*/ 1951889 w 7139966"/>
              <a:gd name="connsiteY4" fmla="*/ 5750830 h 5750830"/>
              <a:gd name="connsiteX5" fmla="*/ 384658 w 7139966"/>
              <a:gd name="connsiteY5" fmla="*/ 4842007 h 5750830"/>
              <a:gd name="connsiteX6" fmla="*/ 96431 w 7139966"/>
              <a:gd name="connsiteY6" fmla="*/ 3690231 h 5750830"/>
              <a:gd name="connsiteX7" fmla="*/ 96431 w 7139966"/>
              <a:gd name="connsiteY7" fmla="*/ 2556452 h 5750830"/>
              <a:gd name="connsiteX8" fmla="*/ 1384443 w 7139966"/>
              <a:gd name="connsiteY8" fmla="*/ 1611635 h 5750830"/>
              <a:gd name="connsiteX9" fmla="*/ 5293515 w 7139966"/>
              <a:gd name="connsiteY9" fmla="*/ 72935 h 5750830"/>
              <a:gd name="connsiteX10" fmla="*/ 5637046 w 7139966"/>
              <a:gd name="connsiteY10" fmla="*/ 946 h 5750830"/>
              <a:gd name="connsiteX0" fmla="*/ 5637046 w 7139966"/>
              <a:gd name="connsiteY0" fmla="*/ 946 h 5750830"/>
              <a:gd name="connsiteX1" fmla="*/ 6707626 w 7139966"/>
              <a:gd name="connsiteY1" fmla="*/ 810791 h 5750830"/>
              <a:gd name="connsiteX2" fmla="*/ 7139966 w 7139966"/>
              <a:gd name="connsiteY2" fmla="*/ 2214518 h 5750830"/>
              <a:gd name="connsiteX3" fmla="*/ 7139966 w 7139966"/>
              <a:gd name="connsiteY3" fmla="*/ 5279236 h 5750830"/>
              <a:gd name="connsiteX4" fmla="*/ 1951889 w 7139966"/>
              <a:gd name="connsiteY4" fmla="*/ 5750830 h 5750830"/>
              <a:gd name="connsiteX5" fmla="*/ 384658 w 7139966"/>
              <a:gd name="connsiteY5" fmla="*/ 4842007 h 5750830"/>
              <a:gd name="connsiteX6" fmla="*/ 96431 w 7139966"/>
              <a:gd name="connsiteY6" fmla="*/ 3690231 h 5750830"/>
              <a:gd name="connsiteX7" fmla="*/ 96431 w 7139966"/>
              <a:gd name="connsiteY7" fmla="*/ 2556452 h 5750830"/>
              <a:gd name="connsiteX8" fmla="*/ 1384443 w 7139966"/>
              <a:gd name="connsiteY8" fmla="*/ 1611635 h 5750830"/>
              <a:gd name="connsiteX9" fmla="*/ 5293515 w 7139966"/>
              <a:gd name="connsiteY9" fmla="*/ 72935 h 5750830"/>
              <a:gd name="connsiteX10" fmla="*/ 5637046 w 7139966"/>
              <a:gd name="connsiteY10" fmla="*/ 946 h 5750830"/>
              <a:gd name="connsiteX0" fmla="*/ 5637046 w 7139966"/>
              <a:gd name="connsiteY0" fmla="*/ 946 h 5279236"/>
              <a:gd name="connsiteX1" fmla="*/ 6707626 w 7139966"/>
              <a:gd name="connsiteY1" fmla="*/ 810791 h 5279236"/>
              <a:gd name="connsiteX2" fmla="*/ 7139966 w 7139966"/>
              <a:gd name="connsiteY2" fmla="*/ 2214518 h 5279236"/>
              <a:gd name="connsiteX3" fmla="*/ 7139966 w 7139966"/>
              <a:gd name="connsiteY3" fmla="*/ 5279236 h 5279236"/>
              <a:gd name="connsiteX4" fmla="*/ 1642801 w 7139966"/>
              <a:gd name="connsiteY4" fmla="*/ 5056538 h 5279236"/>
              <a:gd name="connsiteX5" fmla="*/ 384658 w 7139966"/>
              <a:gd name="connsiteY5" fmla="*/ 4842007 h 5279236"/>
              <a:gd name="connsiteX6" fmla="*/ 96431 w 7139966"/>
              <a:gd name="connsiteY6" fmla="*/ 3690231 h 5279236"/>
              <a:gd name="connsiteX7" fmla="*/ 96431 w 7139966"/>
              <a:gd name="connsiteY7" fmla="*/ 2556452 h 5279236"/>
              <a:gd name="connsiteX8" fmla="*/ 1384443 w 7139966"/>
              <a:gd name="connsiteY8" fmla="*/ 1611635 h 5279236"/>
              <a:gd name="connsiteX9" fmla="*/ 5293515 w 7139966"/>
              <a:gd name="connsiteY9" fmla="*/ 72935 h 5279236"/>
              <a:gd name="connsiteX10" fmla="*/ 5637046 w 7139966"/>
              <a:gd name="connsiteY10" fmla="*/ 946 h 5279236"/>
              <a:gd name="connsiteX0" fmla="*/ 5637046 w 7139966"/>
              <a:gd name="connsiteY0" fmla="*/ 946 h 5279236"/>
              <a:gd name="connsiteX1" fmla="*/ 6707626 w 7139966"/>
              <a:gd name="connsiteY1" fmla="*/ 810791 h 5279236"/>
              <a:gd name="connsiteX2" fmla="*/ 7139966 w 7139966"/>
              <a:gd name="connsiteY2" fmla="*/ 2214518 h 5279236"/>
              <a:gd name="connsiteX3" fmla="*/ 7139966 w 7139966"/>
              <a:gd name="connsiteY3" fmla="*/ 5279236 h 5279236"/>
              <a:gd name="connsiteX4" fmla="*/ 1627346 w 7139966"/>
              <a:gd name="connsiteY4" fmla="*/ 5122038 h 5279236"/>
              <a:gd name="connsiteX5" fmla="*/ 384658 w 7139966"/>
              <a:gd name="connsiteY5" fmla="*/ 4842007 h 5279236"/>
              <a:gd name="connsiteX6" fmla="*/ 96431 w 7139966"/>
              <a:gd name="connsiteY6" fmla="*/ 3690231 h 5279236"/>
              <a:gd name="connsiteX7" fmla="*/ 96431 w 7139966"/>
              <a:gd name="connsiteY7" fmla="*/ 2556452 h 5279236"/>
              <a:gd name="connsiteX8" fmla="*/ 1384443 w 7139966"/>
              <a:gd name="connsiteY8" fmla="*/ 1611635 h 5279236"/>
              <a:gd name="connsiteX9" fmla="*/ 5293515 w 7139966"/>
              <a:gd name="connsiteY9" fmla="*/ 72935 h 5279236"/>
              <a:gd name="connsiteX10" fmla="*/ 5637046 w 7139966"/>
              <a:gd name="connsiteY10" fmla="*/ 946 h 5279236"/>
              <a:gd name="connsiteX0" fmla="*/ 5637046 w 7139966"/>
              <a:gd name="connsiteY0" fmla="*/ 946 h 5122038"/>
              <a:gd name="connsiteX1" fmla="*/ 6707626 w 7139966"/>
              <a:gd name="connsiteY1" fmla="*/ 810791 h 5122038"/>
              <a:gd name="connsiteX2" fmla="*/ 7139966 w 7139966"/>
              <a:gd name="connsiteY2" fmla="*/ 2214518 h 5122038"/>
              <a:gd name="connsiteX3" fmla="*/ 7047240 w 7139966"/>
              <a:gd name="connsiteY3" fmla="*/ 4964839 h 5122038"/>
              <a:gd name="connsiteX4" fmla="*/ 1627346 w 7139966"/>
              <a:gd name="connsiteY4" fmla="*/ 5122038 h 5122038"/>
              <a:gd name="connsiteX5" fmla="*/ 384658 w 7139966"/>
              <a:gd name="connsiteY5" fmla="*/ 4842007 h 5122038"/>
              <a:gd name="connsiteX6" fmla="*/ 96431 w 7139966"/>
              <a:gd name="connsiteY6" fmla="*/ 3690231 h 5122038"/>
              <a:gd name="connsiteX7" fmla="*/ 96431 w 7139966"/>
              <a:gd name="connsiteY7" fmla="*/ 2556452 h 5122038"/>
              <a:gd name="connsiteX8" fmla="*/ 1384443 w 7139966"/>
              <a:gd name="connsiteY8" fmla="*/ 1611635 h 5122038"/>
              <a:gd name="connsiteX9" fmla="*/ 5293515 w 7139966"/>
              <a:gd name="connsiteY9" fmla="*/ 72935 h 5122038"/>
              <a:gd name="connsiteX10" fmla="*/ 5637046 w 7139966"/>
              <a:gd name="connsiteY10" fmla="*/ 946 h 5122038"/>
              <a:gd name="connsiteX0" fmla="*/ 5637046 w 7139966"/>
              <a:gd name="connsiteY0" fmla="*/ 946 h 5122038"/>
              <a:gd name="connsiteX1" fmla="*/ 6707626 w 7139966"/>
              <a:gd name="connsiteY1" fmla="*/ 810791 h 5122038"/>
              <a:gd name="connsiteX2" fmla="*/ 7139966 w 7139966"/>
              <a:gd name="connsiteY2" fmla="*/ 2214518 h 5122038"/>
              <a:gd name="connsiteX3" fmla="*/ 7109058 w 7139966"/>
              <a:gd name="connsiteY3" fmla="*/ 5122037 h 5122038"/>
              <a:gd name="connsiteX4" fmla="*/ 1627346 w 7139966"/>
              <a:gd name="connsiteY4" fmla="*/ 5122038 h 5122038"/>
              <a:gd name="connsiteX5" fmla="*/ 384658 w 7139966"/>
              <a:gd name="connsiteY5" fmla="*/ 4842007 h 5122038"/>
              <a:gd name="connsiteX6" fmla="*/ 96431 w 7139966"/>
              <a:gd name="connsiteY6" fmla="*/ 3690231 h 5122038"/>
              <a:gd name="connsiteX7" fmla="*/ 96431 w 7139966"/>
              <a:gd name="connsiteY7" fmla="*/ 2556452 h 5122038"/>
              <a:gd name="connsiteX8" fmla="*/ 1384443 w 7139966"/>
              <a:gd name="connsiteY8" fmla="*/ 1611635 h 5122038"/>
              <a:gd name="connsiteX9" fmla="*/ 5293515 w 7139966"/>
              <a:gd name="connsiteY9" fmla="*/ 72935 h 5122038"/>
              <a:gd name="connsiteX10" fmla="*/ 5637046 w 7139966"/>
              <a:gd name="connsiteY10" fmla="*/ 946 h 5122038"/>
              <a:gd name="connsiteX0" fmla="*/ 5637046 w 7139966"/>
              <a:gd name="connsiteY0" fmla="*/ 946 h 5136466"/>
              <a:gd name="connsiteX1" fmla="*/ 6707626 w 7139966"/>
              <a:gd name="connsiteY1" fmla="*/ 810791 h 5136466"/>
              <a:gd name="connsiteX2" fmla="*/ 7139966 w 7139966"/>
              <a:gd name="connsiteY2" fmla="*/ 2214518 h 5136466"/>
              <a:gd name="connsiteX3" fmla="*/ 7109058 w 7139966"/>
              <a:gd name="connsiteY3" fmla="*/ 5122037 h 5136466"/>
              <a:gd name="connsiteX4" fmla="*/ 1627346 w 7139966"/>
              <a:gd name="connsiteY4" fmla="*/ 5122038 h 5136466"/>
              <a:gd name="connsiteX5" fmla="*/ 384658 w 7139966"/>
              <a:gd name="connsiteY5" fmla="*/ 4842007 h 5136466"/>
              <a:gd name="connsiteX6" fmla="*/ 96431 w 7139966"/>
              <a:gd name="connsiteY6" fmla="*/ 3690231 h 5136466"/>
              <a:gd name="connsiteX7" fmla="*/ 96431 w 7139966"/>
              <a:gd name="connsiteY7" fmla="*/ 2556452 h 5136466"/>
              <a:gd name="connsiteX8" fmla="*/ 1384443 w 7139966"/>
              <a:gd name="connsiteY8" fmla="*/ 1611635 h 5136466"/>
              <a:gd name="connsiteX9" fmla="*/ 5293515 w 7139966"/>
              <a:gd name="connsiteY9" fmla="*/ 72935 h 5136466"/>
              <a:gd name="connsiteX10" fmla="*/ 5637046 w 7139966"/>
              <a:gd name="connsiteY10" fmla="*/ 946 h 51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39966" h="5136466">
                <a:moveTo>
                  <a:pt x="5637046" y="946"/>
                </a:moveTo>
                <a:cubicBezTo>
                  <a:pt x="6121252" y="-19930"/>
                  <a:pt x="6539307" y="306327"/>
                  <a:pt x="6707626" y="810791"/>
                </a:cubicBezTo>
                <a:lnTo>
                  <a:pt x="7139966" y="2214518"/>
                </a:lnTo>
                <a:lnTo>
                  <a:pt x="7109058" y="5122037"/>
                </a:lnTo>
                <a:lnTo>
                  <a:pt x="1627346" y="5122038"/>
                </a:lnTo>
                <a:cubicBezTo>
                  <a:pt x="1110151" y="5175360"/>
                  <a:pt x="639810" y="5080641"/>
                  <a:pt x="384658" y="4842007"/>
                </a:cubicBezTo>
                <a:cubicBezTo>
                  <a:pt x="129506" y="4603373"/>
                  <a:pt x="192507" y="4074156"/>
                  <a:pt x="96431" y="3690231"/>
                </a:cubicBezTo>
                <a:cubicBezTo>
                  <a:pt x="6360" y="3303306"/>
                  <a:pt x="-65696" y="2943376"/>
                  <a:pt x="96431" y="2556452"/>
                </a:cubicBezTo>
                <a:cubicBezTo>
                  <a:pt x="312601" y="2025555"/>
                  <a:pt x="880047" y="1827593"/>
                  <a:pt x="1384443" y="1611635"/>
                </a:cubicBezTo>
                <a:lnTo>
                  <a:pt x="5293515" y="72935"/>
                </a:lnTo>
                <a:cubicBezTo>
                  <a:pt x="5410044" y="29068"/>
                  <a:pt x="5525307" y="5764"/>
                  <a:pt x="5637046" y="946"/>
                </a:cubicBezTo>
                <a:close/>
              </a:path>
            </a:pathLst>
          </a:custGeom>
          <a:solidFill>
            <a:schemeClr val="accent4"/>
          </a:solidFill>
        </p:spPr>
        <p:txBody>
          <a:bodyPr wrap="square" anchor="ctr">
            <a:noAutofit/>
          </a:bodyPr>
          <a:lstStyle>
            <a:lvl1pPr marL="0" indent="0" algn="ctr">
              <a:buNone/>
              <a:defRPr/>
            </a:lvl1pPr>
          </a:lstStyle>
          <a:p>
            <a:br>
              <a:rPr lang="en-GB" noProof="0"/>
            </a:br>
            <a:br>
              <a:rPr lang="en-GB" noProof="0"/>
            </a:br>
            <a:br>
              <a:rPr lang="en-GB" noProof="0"/>
            </a:br>
            <a:br>
              <a:rPr lang="en-GB" noProof="0"/>
            </a:br>
            <a:r>
              <a:rPr lang="en-GB" noProof="0"/>
              <a:t>Insert your picture here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75395" y="410012"/>
            <a:ext cx="1951056" cy="1517904"/>
          </a:xfrm>
          <a:prstGeom prst="rect">
            <a:avLst/>
          </a:prstGeom>
        </p:spPr>
      </p:pic>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s-ES" sz="1350">
              <a:solidFill>
                <a:srgbClr val="005EB8"/>
              </a:solidFill>
              <a:latin typeface="Calibri" panose="020F0502020204030204"/>
              <a:ea typeface="+mn-ea"/>
            </a:endParaRPr>
          </a:p>
        </p:txBody>
      </p:sp>
      <p:sp>
        <p:nvSpPr>
          <p:cNvPr id="95" name="Title 1"/>
          <p:cNvSpPr>
            <a:spLocks noGrp="1"/>
          </p:cNvSpPr>
          <p:nvPr>
            <p:ph type="title" hasCustomPrompt="1"/>
          </p:nvPr>
        </p:nvSpPr>
        <p:spPr>
          <a:xfrm>
            <a:off x="576472" y="705385"/>
            <a:ext cx="5956600" cy="1325563"/>
          </a:xfrm>
        </p:spPr>
        <p:txBody>
          <a:bodyPr anchor="b"/>
          <a:lstStyle>
            <a:lvl1pPr>
              <a:lnSpc>
                <a:spcPct val="100000"/>
              </a:lnSpc>
              <a:defRPr baseline="0">
                <a:solidFill>
                  <a:schemeClr val="tx2"/>
                </a:solidFill>
                <a:latin typeface="+mj-lt"/>
              </a:defRPr>
            </a:lvl1pPr>
          </a:lstStyle>
          <a:p>
            <a:r>
              <a:rPr lang="en-GB" noProof="0"/>
              <a:t>Add your title here</a:t>
            </a:r>
          </a:p>
        </p:txBody>
      </p:sp>
      <p:sp>
        <p:nvSpPr>
          <p:cNvPr id="96" name="Text Placeholder 19"/>
          <p:cNvSpPr>
            <a:spLocks noGrp="1"/>
          </p:cNvSpPr>
          <p:nvPr>
            <p:ph type="body" sz="quarter" idx="13" hasCustomPrompt="1"/>
          </p:nvPr>
        </p:nvSpPr>
        <p:spPr>
          <a:xfrm>
            <a:off x="576265" y="2277861"/>
            <a:ext cx="5957349" cy="864000"/>
          </a:xfrm>
          <a:prstGeom prst="rect">
            <a:avLst/>
          </a:prstGeom>
        </p:spPr>
        <p:txBody>
          <a:bodyPr>
            <a:noAutofit/>
          </a:bodyPr>
          <a:lstStyle>
            <a:lvl1pPr marL="0" indent="0">
              <a:lnSpc>
                <a:spcPct val="100000"/>
              </a:lnSpc>
              <a:buNone/>
              <a:defRPr sz="24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9" name="Text Placeholder 97"/>
          <p:cNvSpPr>
            <a:spLocks noGrp="1"/>
          </p:cNvSpPr>
          <p:nvPr>
            <p:ph type="body" sz="quarter" idx="15" hasCustomPrompt="1"/>
          </p:nvPr>
        </p:nvSpPr>
        <p:spPr>
          <a:xfrm>
            <a:off x="576481" y="5513064"/>
            <a:ext cx="2619201" cy="1058862"/>
          </a:xfrm>
          <a:prstGeom prst="rect">
            <a:avLst/>
          </a:prstGeom>
        </p:spPr>
        <p:txBody>
          <a:bodyPr anchor="b">
            <a:normAutofit/>
          </a:bodyPr>
          <a:lstStyle>
            <a:lvl1pPr marL="0" indent="0">
              <a:lnSpc>
                <a:spcPct val="100000"/>
              </a:lnSpc>
              <a:spcBef>
                <a:spcPts val="0"/>
              </a:spcBef>
              <a:buNone/>
              <a:defRPr sz="1200" baseline="0">
                <a:solidFill>
                  <a:srgbClr val="323232"/>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1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Tree>
    <p:extLst>
      <p:ext uri="{BB962C8B-B14F-4D97-AF65-F5344CB8AC3E}">
        <p14:creationId xmlns:p14="http://schemas.microsoft.com/office/powerpoint/2010/main" val="29481915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with photo ll">
    <p:spTree>
      <p:nvGrpSpPr>
        <p:cNvPr id="1" name=""/>
        <p:cNvGrpSpPr/>
        <p:nvPr/>
      </p:nvGrpSpPr>
      <p:grpSpPr>
        <a:xfrm>
          <a:off x="0" y="0"/>
          <a:ext cx="0" cy="0"/>
          <a:chOff x="0" y="0"/>
          <a:chExt cx="0" cy="0"/>
        </a:xfrm>
      </p:grpSpPr>
      <p:sp>
        <p:nvSpPr>
          <p:cNvPr id="50" name="Rectangle 49"/>
          <p:cNvSpPr/>
          <p:nvPr userDrawn="1"/>
        </p:nvSpPr>
        <p:spPr>
          <a:xfrm>
            <a:off x="-6348" y="0"/>
            <a:ext cx="12198351" cy="6858000"/>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350">
              <a:solidFill>
                <a:srgbClr val="FFFFFF"/>
              </a:solidFill>
            </a:endParaRP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s-ES" sz="1350">
              <a:solidFill>
                <a:srgbClr val="005EB8"/>
              </a:solidFill>
              <a:latin typeface="Calibri" panose="020F0502020204030204"/>
              <a:ea typeface="+mn-ea"/>
            </a:endParaRPr>
          </a:p>
        </p:txBody>
      </p:sp>
      <p:sp>
        <p:nvSpPr>
          <p:cNvPr id="14" name="Title 1"/>
          <p:cNvSpPr>
            <a:spLocks noGrp="1"/>
          </p:cNvSpPr>
          <p:nvPr>
            <p:ph type="title" hasCustomPrompt="1"/>
          </p:nvPr>
        </p:nvSpPr>
        <p:spPr>
          <a:xfrm>
            <a:off x="6807837" y="2335428"/>
            <a:ext cx="4601584" cy="1027634"/>
          </a:xfrm>
        </p:spPr>
        <p:txBody>
          <a:bodyPr anchor="b"/>
          <a:lstStyle>
            <a:lvl1pPr algn="r">
              <a:lnSpc>
                <a:spcPct val="100000"/>
              </a:lnSpc>
              <a:defRPr baseline="0">
                <a:solidFill>
                  <a:schemeClr val="bg1"/>
                </a:solidFill>
                <a:latin typeface="+mj-lt"/>
              </a:defRPr>
            </a:lvl1pPr>
          </a:lstStyle>
          <a:p>
            <a:r>
              <a:rPr lang="en-GB" noProof="0"/>
              <a:t>Add your title here</a:t>
            </a:r>
          </a:p>
        </p:txBody>
      </p:sp>
      <p:sp>
        <p:nvSpPr>
          <p:cNvPr id="15" name="Text Placeholder 19"/>
          <p:cNvSpPr>
            <a:spLocks noGrp="1"/>
          </p:cNvSpPr>
          <p:nvPr>
            <p:ph type="body" sz="quarter" idx="13" hasCustomPrompt="1"/>
          </p:nvPr>
        </p:nvSpPr>
        <p:spPr>
          <a:xfrm>
            <a:off x="6807261" y="3576120"/>
            <a:ext cx="4602163" cy="978910"/>
          </a:xfrm>
          <a:prstGeom prst="rect">
            <a:avLst/>
          </a:prstGeom>
        </p:spPr>
        <p:txBody>
          <a:bodyPr>
            <a:noAutofit/>
          </a:bodyPr>
          <a:lstStyle>
            <a:lvl1pPr marL="0" indent="0" algn="r">
              <a:lnSpc>
                <a:spcPct val="100000"/>
              </a:lnSpc>
              <a:buNone/>
              <a:defRPr sz="24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9" name="Text Placeholder 97"/>
          <p:cNvSpPr>
            <a:spLocks noGrp="1"/>
          </p:cNvSpPr>
          <p:nvPr>
            <p:ph type="body" sz="quarter" idx="15" hasCustomPrompt="1"/>
          </p:nvPr>
        </p:nvSpPr>
        <p:spPr>
          <a:xfrm>
            <a:off x="8790229" y="5513064"/>
            <a:ext cx="2619201" cy="1058862"/>
          </a:xfrm>
          <a:prstGeom prst="rect">
            <a:avLst/>
          </a:prstGeom>
        </p:spPr>
        <p:txBody>
          <a:bodyPr anchor="b">
            <a:normAutofit/>
          </a:bodyPr>
          <a:lstStyle>
            <a:lvl1pPr marL="0" indent="0" algn="r">
              <a:lnSpc>
                <a:spcPct val="100000"/>
              </a:lnSpc>
              <a:spcBef>
                <a:spcPts val="0"/>
              </a:spcBef>
              <a:buNone/>
              <a:defRPr sz="1200" baseline="0">
                <a:solidFill>
                  <a:schemeClr val="bg1"/>
                </a:solidFill>
                <a:latin typeface="+mn-lt"/>
              </a:defRPr>
            </a:lvl1pPr>
          </a:lstStyle>
          <a:p>
            <a:pPr lvl="0"/>
            <a:r>
              <a:rPr lang="en-GB" noProof="0"/>
              <a:t>Insert Author, </a:t>
            </a:r>
            <a:br>
              <a:rPr lang="en-GB" noProof="0"/>
            </a:br>
            <a:r>
              <a:rPr lang="en-GB" noProof="0"/>
              <a:t>department, </a:t>
            </a:r>
            <a:br>
              <a:rPr lang="en-GB" noProof="0"/>
            </a:br>
            <a:r>
              <a:rPr lang="en-GB" noProof="0"/>
              <a:t>date, place</a:t>
            </a:r>
          </a:p>
        </p:txBody>
      </p:sp>
      <p:sp>
        <p:nvSpPr>
          <p:cNvPr id="1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endParaRPr lang="en-GB">
              <a:solidFill>
                <a:srgbClr val="FFFFFF">
                  <a:lumMod val="85000"/>
                </a:srgbClr>
              </a:solidFill>
            </a:endParaRPr>
          </a:p>
        </p:txBody>
      </p:sp>
      <p:sp>
        <p:nvSpPr>
          <p:cNvPr id="12" name="Marcador de posición de imagen 34"/>
          <p:cNvSpPr>
            <a:spLocks noGrp="1"/>
          </p:cNvSpPr>
          <p:nvPr>
            <p:ph type="pic" sz="quarter" idx="16" hasCustomPrompt="1"/>
          </p:nvPr>
        </p:nvSpPr>
        <p:spPr>
          <a:xfrm>
            <a:off x="-6547" y="1160164"/>
            <a:ext cx="4999609" cy="5774817"/>
          </a:xfrm>
          <a:custGeom>
            <a:avLst/>
            <a:gdLst>
              <a:gd name="connsiteX0" fmla="*/ 5273631 w 6666145"/>
              <a:gd name="connsiteY0" fmla="*/ 726 h 6276346"/>
              <a:gd name="connsiteX1" fmla="*/ 6666145 w 6666145"/>
              <a:gd name="connsiteY1" fmla="*/ 2806264 h 6276346"/>
              <a:gd name="connsiteX2" fmla="*/ 4880200 w 6666145"/>
              <a:gd name="connsiteY2" fmla="*/ 6276346 h 6276346"/>
              <a:gd name="connsiteX3" fmla="*/ 0 w 6666145"/>
              <a:gd name="connsiteY3" fmla="*/ 6276346 h 6276346"/>
              <a:gd name="connsiteX4" fmla="*/ 0 w 6666145"/>
              <a:gd name="connsiteY4" fmla="*/ 1755562 h 6276346"/>
              <a:gd name="connsiteX5" fmla="*/ 4956345 w 6666145"/>
              <a:gd name="connsiteY5" fmla="*/ 48171 h 6276346"/>
              <a:gd name="connsiteX6" fmla="*/ 5273631 w 6666145"/>
              <a:gd name="connsiteY6" fmla="*/ 726 h 627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6145" h="6276346">
                <a:moveTo>
                  <a:pt x="5273631" y="726"/>
                </a:moveTo>
                <a:cubicBezTo>
                  <a:pt x="6239757" y="42460"/>
                  <a:pt x="6666145" y="1872859"/>
                  <a:pt x="6666145" y="2806264"/>
                </a:cubicBezTo>
                <a:cubicBezTo>
                  <a:pt x="6666145" y="4237155"/>
                  <a:pt x="5960074" y="5502145"/>
                  <a:pt x="4880200" y="6276346"/>
                </a:cubicBezTo>
                <a:cubicBezTo>
                  <a:pt x="4880200" y="6276346"/>
                  <a:pt x="4880200" y="6276346"/>
                  <a:pt x="0" y="6276346"/>
                </a:cubicBezTo>
                <a:cubicBezTo>
                  <a:pt x="0" y="6276346"/>
                  <a:pt x="0" y="6276346"/>
                  <a:pt x="0" y="1755562"/>
                </a:cubicBezTo>
                <a:cubicBezTo>
                  <a:pt x="0" y="1755562"/>
                  <a:pt x="0" y="1755562"/>
                  <a:pt x="4956345" y="48171"/>
                </a:cubicBezTo>
                <a:cubicBezTo>
                  <a:pt x="5067966" y="11233"/>
                  <a:pt x="5173687" y="-3592"/>
                  <a:pt x="5273631" y="726"/>
                </a:cubicBezTo>
                <a:close/>
              </a:path>
            </a:pathLst>
          </a:custGeom>
          <a:solidFill>
            <a:schemeClr val="accent4"/>
          </a:solidFill>
        </p:spPr>
        <p:txBody>
          <a:bodyPr wrap="square" anchor="ctr">
            <a:noAutofit/>
          </a:bodyPr>
          <a:lstStyle>
            <a:lvl1pPr marL="0" indent="0" algn="ctr">
              <a:buNone/>
              <a:defRPr baseline="0"/>
            </a:lvl1pPr>
          </a:lstStyle>
          <a:p>
            <a:br>
              <a:rPr lang="en-GB" noProof="0"/>
            </a:br>
            <a:br>
              <a:rPr lang="en-GB" noProof="0"/>
            </a:br>
            <a:br>
              <a:rPr lang="en-GB" noProof="0"/>
            </a:br>
            <a:br>
              <a:rPr lang="en-GB" noProof="0"/>
            </a:br>
            <a:r>
              <a:rPr lang="en-GB" noProof="0"/>
              <a:t>Insert your picture here</a:t>
            </a:r>
          </a:p>
        </p:txBody>
      </p:sp>
      <p:pic>
        <p:nvPicPr>
          <p:cNvPr id="34" name="Picture 3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09245" y="410012"/>
            <a:ext cx="1917206" cy="1491569"/>
          </a:xfrm>
          <a:prstGeom prst="rect">
            <a:avLst/>
          </a:prstGeom>
        </p:spPr>
      </p:pic>
    </p:spTree>
    <p:extLst>
      <p:ext uri="{BB962C8B-B14F-4D97-AF65-F5344CB8AC3E}">
        <p14:creationId xmlns:p14="http://schemas.microsoft.com/office/powerpoint/2010/main" val="27864093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NO photo ll">
    <p:spTree>
      <p:nvGrpSpPr>
        <p:cNvPr id="1" name=""/>
        <p:cNvGrpSpPr/>
        <p:nvPr/>
      </p:nvGrpSpPr>
      <p:grpSpPr>
        <a:xfrm>
          <a:off x="0" y="0"/>
          <a:ext cx="0" cy="0"/>
          <a:chOff x="0" y="0"/>
          <a:chExt cx="0" cy="0"/>
        </a:xfrm>
      </p:grpSpPr>
      <p:sp>
        <p:nvSpPr>
          <p:cNvPr id="2" name="Rectangle 1"/>
          <p:cNvSpPr/>
          <p:nvPr userDrawn="1"/>
        </p:nvSpPr>
        <p:spPr>
          <a:xfrm>
            <a:off x="-6348" y="0"/>
            <a:ext cx="12198351" cy="6858000"/>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350">
              <a:solidFill>
                <a:srgbClr val="FFFFFF"/>
              </a:solidFill>
            </a:endParaRPr>
          </a:p>
        </p:txBody>
      </p:sp>
      <p:sp>
        <p:nvSpPr>
          <p:cNvPr id="11" name="Freeform 5"/>
          <p:cNvSpPr>
            <a:spLocks/>
          </p:cNvSpPr>
          <p:nvPr userDrawn="1"/>
        </p:nvSpPr>
        <p:spPr bwMode="auto">
          <a:xfrm>
            <a:off x="1375767" y="996683"/>
            <a:ext cx="8241679" cy="5879190"/>
          </a:xfrm>
          <a:custGeom>
            <a:avLst/>
            <a:gdLst>
              <a:gd name="T0" fmla="*/ 1104 w 1265"/>
              <a:gd name="T1" fmla="*/ 110 h 903"/>
              <a:gd name="T2" fmla="*/ 427 w 1265"/>
              <a:gd name="T3" fmla="*/ 25 h 903"/>
              <a:gd name="T4" fmla="*/ 169 w 1265"/>
              <a:gd name="T5" fmla="*/ 59 h 903"/>
              <a:gd name="T6" fmla="*/ 169 w 1265"/>
              <a:gd name="T7" fmla="*/ 59 h 903"/>
              <a:gd name="T8" fmla="*/ 169 w 1265"/>
              <a:gd name="T9" fmla="*/ 59 h 903"/>
              <a:gd name="T10" fmla="*/ 82 w 1265"/>
              <a:gd name="T11" fmla="*/ 221 h 903"/>
              <a:gd name="T12" fmla="*/ 32 w 1265"/>
              <a:gd name="T13" fmla="*/ 407 h 903"/>
              <a:gd name="T14" fmla="*/ 190 w 1265"/>
              <a:gd name="T15" fmla="*/ 663 h 903"/>
              <a:gd name="T16" fmla="*/ 489 w 1265"/>
              <a:gd name="T17" fmla="*/ 903 h 903"/>
              <a:gd name="T18" fmla="*/ 1129 w 1265"/>
              <a:gd name="T19" fmla="*/ 903 h 903"/>
              <a:gd name="T20" fmla="*/ 1247 w 1265"/>
              <a:gd name="T21" fmla="*/ 327 h 903"/>
              <a:gd name="T22" fmla="*/ 1104 w 1265"/>
              <a:gd name="T23" fmla="*/ 11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5" h="903">
                <a:moveTo>
                  <a:pt x="1104" y="110"/>
                </a:moveTo>
                <a:cubicBezTo>
                  <a:pt x="427" y="25"/>
                  <a:pt x="427" y="25"/>
                  <a:pt x="427" y="25"/>
                </a:cubicBezTo>
                <a:cubicBezTo>
                  <a:pt x="338" y="16"/>
                  <a:pt x="243" y="0"/>
                  <a:pt x="169" y="59"/>
                </a:cubicBezTo>
                <a:cubicBezTo>
                  <a:pt x="169" y="59"/>
                  <a:pt x="169" y="59"/>
                  <a:pt x="169" y="59"/>
                </a:cubicBezTo>
                <a:cubicBezTo>
                  <a:pt x="169" y="59"/>
                  <a:pt x="169" y="59"/>
                  <a:pt x="169" y="59"/>
                </a:cubicBezTo>
                <a:cubicBezTo>
                  <a:pt x="117" y="101"/>
                  <a:pt x="99" y="158"/>
                  <a:pt x="82" y="221"/>
                </a:cubicBezTo>
                <a:cubicBezTo>
                  <a:pt x="32" y="407"/>
                  <a:pt x="32" y="407"/>
                  <a:pt x="32" y="407"/>
                </a:cubicBezTo>
                <a:cubicBezTo>
                  <a:pt x="0" y="523"/>
                  <a:pt x="113" y="599"/>
                  <a:pt x="190" y="663"/>
                </a:cubicBezTo>
                <a:cubicBezTo>
                  <a:pt x="190" y="663"/>
                  <a:pt x="355" y="796"/>
                  <a:pt x="489" y="903"/>
                </a:cubicBezTo>
                <a:cubicBezTo>
                  <a:pt x="1129" y="903"/>
                  <a:pt x="1129" y="903"/>
                  <a:pt x="1129" y="903"/>
                </a:cubicBezTo>
                <a:cubicBezTo>
                  <a:pt x="1247" y="327"/>
                  <a:pt x="1247" y="327"/>
                  <a:pt x="1247" y="327"/>
                </a:cubicBezTo>
                <a:cubicBezTo>
                  <a:pt x="1265" y="222"/>
                  <a:pt x="1211" y="126"/>
                  <a:pt x="1104" y="11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s-ES">
              <a:solidFill>
                <a:srgbClr val="005EB8"/>
              </a:solidFill>
              <a:latin typeface="Calibri" panose="020F0502020204030204"/>
              <a:ea typeface="+mn-ea"/>
            </a:endParaRP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s-ES" sz="1350">
              <a:solidFill>
                <a:srgbClr val="005EB8"/>
              </a:solidFill>
              <a:latin typeface="Calibri" panose="020F0502020204030204"/>
              <a:ea typeface="+mn-ea"/>
            </a:endParaRPr>
          </a:p>
        </p:txBody>
      </p:sp>
      <p:sp>
        <p:nvSpPr>
          <p:cNvPr id="95" name="Title 1"/>
          <p:cNvSpPr>
            <a:spLocks noGrp="1"/>
          </p:cNvSpPr>
          <p:nvPr>
            <p:ph type="title" hasCustomPrompt="1"/>
          </p:nvPr>
        </p:nvSpPr>
        <p:spPr>
          <a:xfrm>
            <a:off x="529965" y="1801092"/>
            <a:ext cx="7467796" cy="1913318"/>
          </a:xfrm>
        </p:spPr>
        <p:txBody>
          <a:bodyPr anchor="b"/>
          <a:lstStyle>
            <a:lvl1pPr algn="r">
              <a:lnSpc>
                <a:spcPct val="100000"/>
              </a:lnSpc>
              <a:defRPr baseline="0">
                <a:solidFill>
                  <a:schemeClr val="tx2"/>
                </a:solidFill>
                <a:latin typeface="+mj-lt"/>
              </a:defRPr>
            </a:lvl1pPr>
          </a:lstStyle>
          <a:p>
            <a:r>
              <a:rPr lang="en-GB" noProof="0"/>
              <a:t>Add your title here</a:t>
            </a:r>
          </a:p>
        </p:txBody>
      </p:sp>
      <p:sp>
        <p:nvSpPr>
          <p:cNvPr id="96" name="Text Placeholder 19"/>
          <p:cNvSpPr>
            <a:spLocks noGrp="1"/>
          </p:cNvSpPr>
          <p:nvPr>
            <p:ph type="body" sz="quarter" idx="13" hasCustomPrompt="1"/>
          </p:nvPr>
        </p:nvSpPr>
        <p:spPr>
          <a:xfrm>
            <a:off x="529027" y="3961324"/>
            <a:ext cx="7468733" cy="381563"/>
          </a:xfrm>
          <a:prstGeom prst="rect">
            <a:avLst/>
          </a:prstGeom>
        </p:spPr>
        <p:txBody>
          <a:bodyPr>
            <a:noAutofit/>
          </a:bodyPr>
          <a:lstStyle>
            <a:lvl1pPr marL="0" indent="0" algn="r">
              <a:lnSpc>
                <a:spcPct val="100000"/>
              </a:lnSpc>
              <a:buNone/>
              <a:defRPr sz="24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14" name="Text Placeholder 97"/>
          <p:cNvSpPr>
            <a:spLocks noGrp="1"/>
          </p:cNvSpPr>
          <p:nvPr>
            <p:ph type="body" sz="quarter" idx="15" hasCustomPrompt="1"/>
          </p:nvPr>
        </p:nvSpPr>
        <p:spPr>
          <a:xfrm>
            <a:off x="5378565" y="5091546"/>
            <a:ext cx="2619201" cy="1058862"/>
          </a:xfrm>
          <a:prstGeom prst="rect">
            <a:avLst/>
          </a:prstGeom>
        </p:spPr>
        <p:txBody>
          <a:bodyPr anchor="b">
            <a:normAutofit/>
          </a:bodyPr>
          <a:lstStyle>
            <a:lvl1pPr marL="0" indent="0" algn="r">
              <a:lnSpc>
                <a:spcPct val="100000"/>
              </a:lnSpc>
              <a:spcBef>
                <a:spcPts val="0"/>
              </a:spcBef>
              <a:buNone/>
              <a:defRPr sz="1200" baseline="0">
                <a:solidFill>
                  <a:srgbClr val="323232"/>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2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endParaRPr lang="en-GB">
              <a:solidFill>
                <a:srgbClr val="FFFFFF">
                  <a:lumMod val="85000"/>
                </a:srgbClr>
              </a:solidFill>
            </a:endParaRPr>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09245" y="410012"/>
            <a:ext cx="1917206" cy="1491569"/>
          </a:xfrm>
          <a:prstGeom prst="rect">
            <a:avLst/>
          </a:prstGeom>
        </p:spPr>
      </p:pic>
    </p:spTree>
    <p:extLst>
      <p:ext uri="{BB962C8B-B14F-4D97-AF65-F5344CB8AC3E}">
        <p14:creationId xmlns:p14="http://schemas.microsoft.com/office/powerpoint/2010/main" val="15707487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NO photo l">
    <p:spTree>
      <p:nvGrpSpPr>
        <p:cNvPr id="1" name=""/>
        <p:cNvGrpSpPr/>
        <p:nvPr/>
      </p:nvGrpSpPr>
      <p:grpSpPr>
        <a:xfrm>
          <a:off x="0" y="0"/>
          <a:ext cx="0" cy="0"/>
          <a:chOff x="0" y="0"/>
          <a:chExt cx="0" cy="0"/>
        </a:xfrm>
      </p:grpSpPr>
      <p:sp>
        <p:nvSpPr>
          <p:cNvPr id="13" name="Rectangle 1"/>
          <p:cNvSpPr/>
          <p:nvPr userDrawn="1"/>
        </p:nvSpPr>
        <p:spPr>
          <a:xfrm>
            <a:off x="19058" y="0"/>
            <a:ext cx="1219835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350">
              <a:solidFill>
                <a:srgbClr val="FFFFFF"/>
              </a:solidFill>
            </a:endParaRPr>
          </a:p>
        </p:txBody>
      </p:sp>
      <p:sp>
        <p:nvSpPr>
          <p:cNvPr id="11" name="Freeform 5"/>
          <p:cNvSpPr>
            <a:spLocks/>
          </p:cNvSpPr>
          <p:nvPr userDrawn="1"/>
        </p:nvSpPr>
        <p:spPr bwMode="auto">
          <a:xfrm>
            <a:off x="-21430" y="0"/>
            <a:ext cx="6740885" cy="6858000"/>
          </a:xfrm>
          <a:custGeom>
            <a:avLst/>
            <a:gdLst>
              <a:gd name="T0" fmla="*/ 1140 w 1200"/>
              <a:gd name="T1" fmla="*/ 388 h 988"/>
              <a:gd name="T2" fmla="*/ 1140 w 1200"/>
              <a:gd name="T3" fmla="*/ 388 h 988"/>
              <a:gd name="T4" fmla="*/ 1069 w 1200"/>
              <a:gd name="T5" fmla="*/ 7 h 988"/>
              <a:gd name="T6" fmla="*/ 1062 w 1200"/>
              <a:gd name="T7" fmla="*/ 0 h 988"/>
              <a:gd name="T8" fmla="*/ 0 w 1200"/>
              <a:gd name="T9" fmla="*/ 0 h 988"/>
              <a:gd name="T10" fmla="*/ 0 w 1200"/>
              <a:gd name="T11" fmla="*/ 988 h 988"/>
              <a:gd name="T12" fmla="*/ 479 w 1200"/>
              <a:gd name="T13" fmla="*/ 988 h 988"/>
              <a:gd name="T14" fmla="*/ 986 w 1200"/>
              <a:gd name="T15" fmla="*/ 561 h 988"/>
              <a:gd name="T16" fmla="*/ 1140 w 1200"/>
              <a:gd name="T17" fmla="*/ 38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0" h="988">
                <a:moveTo>
                  <a:pt x="1140" y="388"/>
                </a:moveTo>
                <a:cubicBezTo>
                  <a:pt x="1140" y="388"/>
                  <a:pt x="1140" y="388"/>
                  <a:pt x="1140" y="388"/>
                </a:cubicBezTo>
                <a:cubicBezTo>
                  <a:pt x="1200" y="262"/>
                  <a:pt x="1167" y="104"/>
                  <a:pt x="1069" y="7"/>
                </a:cubicBezTo>
                <a:cubicBezTo>
                  <a:pt x="1067" y="4"/>
                  <a:pt x="1064" y="2"/>
                  <a:pt x="1062" y="0"/>
                </a:cubicBezTo>
                <a:cubicBezTo>
                  <a:pt x="0" y="0"/>
                  <a:pt x="0" y="0"/>
                  <a:pt x="0" y="0"/>
                </a:cubicBezTo>
                <a:cubicBezTo>
                  <a:pt x="0" y="988"/>
                  <a:pt x="0" y="988"/>
                  <a:pt x="0" y="988"/>
                </a:cubicBezTo>
                <a:cubicBezTo>
                  <a:pt x="479" y="988"/>
                  <a:pt x="479" y="988"/>
                  <a:pt x="479" y="988"/>
                </a:cubicBezTo>
                <a:cubicBezTo>
                  <a:pt x="986" y="561"/>
                  <a:pt x="986" y="561"/>
                  <a:pt x="986" y="561"/>
                </a:cubicBezTo>
                <a:cubicBezTo>
                  <a:pt x="1045" y="511"/>
                  <a:pt x="1105" y="463"/>
                  <a:pt x="1140" y="388"/>
                </a:cubicBezTo>
                <a:close/>
              </a:path>
            </a:pathLst>
          </a:custGeom>
          <a:gradFill>
            <a:gsLst>
              <a:gs pos="0">
                <a:srgbClr val="005EB8"/>
              </a:gs>
              <a:gs pos="100000">
                <a:srgbClr val="00A9E0">
                  <a:alpha val="70999"/>
                </a:srgbClr>
              </a:gs>
            </a:gsLst>
            <a:lin ang="5400000" scaled="1"/>
          </a:gradFill>
          <a:ln>
            <a:noFill/>
          </a:ln>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GB" sz="1350">
              <a:solidFill>
                <a:srgbClr val="005EB8"/>
              </a:solidFill>
              <a:latin typeface="Calibri" panose="020F0502020204030204"/>
              <a:ea typeface="+mn-ea"/>
            </a:endParaRP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s-ES" sz="1350">
              <a:solidFill>
                <a:srgbClr val="005EB8"/>
              </a:solidFill>
              <a:latin typeface="Calibri" panose="020F0502020204030204"/>
              <a:ea typeface="+mn-ea"/>
            </a:endParaRPr>
          </a:p>
        </p:txBody>
      </p:sp>
      <p:sp>
        <p:nvSpPr>
          <p:cNvPr id="16" name="Title 1"/>
          <p:cNvSpPr>
            <a:spLocks noGrp="1"/>
          </p:cNvSpPr>
          <p:nvPr>
            <p:ph type="title" hasCustomPrompt="1"/>
          </p:nvPr>
        </p:nvSpPr>
        <p:spPr>
          <a:xfrm>
            <a:off x="950456" y="549276"/>
            <a:ext cx="5877064" cy="3213981"/>
          </a:xfrm>
        </p:spPr>
        <p:txBody>
          <a:bodyPr anchor="b"/>
          <a:lstStyle>
            <a:lvl1pPr algn="l">
              <a:lnSpc>
                <a:spcPct val="100000"/>
              </a:lnSpc>
              <a:defRPr baseline="0">
                <a:solidFill>
                  <a:schemeClr val="bg1"/>
                </a:solidFill>
                <a:latin typeface="+mj-lt"/>
              </a:defRPr>
            </a:lvl1pPr>
          </a:lstStyle>
          <a:p>
            <a:r>
              <a:rPr lang="en-GB" noProof="0"/>
              <a:t>Add your title here</a:t>
            </a:r>
          </a:p>
        </p:txBody>
      </p:sp>
      <p:sp>
        <p:nvSpPr>
          <p:cNvPr id="17" name="Text Placeholder 19"/>
          <p:cNvSpPr>
            <a:spLocks noGrp="1"/>
          </p:cNvSpPr>
          <p:nvPr>
            <p:ph type="body" sz="quarter" idx="13" hasCustomPrompt="1"/>
          </p:nvPr>
        </p:nvSpPr>
        <p:spPr>
          <a:xfrm>
            <a:off x="950249" y="3863657"/>
            <a:ext cx="4231352" cy="1045757"/>
          </a:xfrm>
          <a:prstGeom prst="rect">
            <a:avLst/>
          </a:prstGeom>
        </p:spPr>
        <p:txBody>
          <a:bodyPr>
            <a:noAutofit/>
          </a:bodyPr>
          <a:lstStyle>
            <a:lvl1pPr marL="0" indent="0" algn="l">
              <a:lnSpc>
                <a:spcPct val="100000"/>
              </a:lnSpc>
              <a:buNone/>
              <a:defRPr sz="24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18" name="Text Placeholder 97"/>
          <p:cNvSpPr>
            <a:spLocks noGrp="1"/>
          </p:cNvSpPr>
          <p:nvPr>
            <p:ph type="body" sz="quarter" idx="16" hasCustomPrompt="1"/>
          </p:nvPr>
        </p:nvSpPr>
        <p:spPr>
          <a:xfrm>
            <a:off x="950258" y="5438785"/>
            <a:ext cx="2619201" cy="1058862"/>
          </a:xfrm>
          <a:prstGeom prst="rect">
            <a:avLst/>
          </a:prstGeom>
        </p:spPr>
        <p:txBody>
          <a:bodyPr anchor="b">
            <a:normAutofit/>
          </a:bodyPr>
          <a:lstStyle>
            <a:lvl1pPr marL="0" indent="0" algn="l">
              <a:lnSpc>
                <a:spcPct val="100000"/>
              </a:lnSpc>
              <a:spcBef>
                <a:spcPts val="0"/>
              </a:spcBef>
              <a:buNone/>
              <a:defRPr sz="1200" baseline="0">
                <a:solidFill>
                  <a:schemeClr val="bg1"/>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2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pic>
        <p:nvPicPr>
          <p:cNvPr id="36" name="Picture 3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75395" y="410012"/>
            <a:ext cx="1951056" cy="1517904"/>
          </a:xfrm>
          <a:prstGeom prst="rect">
            <a:avLst/>
          </a:prstGeom>
        </p:spPr>
      </p:pic>
    </p:spTree>
    <p:extLst>
      <p:ext uri="{BB962C8B-B14F-4D97-AF65-F5344CB8AC3E}">
        <p14:creationId xmlns:p14="http://schemas.microsoft.com/office/powerpoint/2010/main" val="3127171065"/>
      </p:ext>
    </p:extLst>
  </p:cSld>
  <p:clrMapOvr>
    <a:masterClrMapping/>
  </p:clrMapOvr>
  <p:extLst>
    <p:ext uri="{DCECCB84-F9BA-43D5-87BE-67443E8EF086}">
      <p15:sldGuideLst xmlns:p15="http://schemas.microsoft.com/office/powerpoint/2012/main">
        <p15:guide id="1" orient="horz" pos="4065">
          <p15:clr>
            <a:srgbClr val="FBAE40"/>
          </p15:clr>
        </p15:guide>
        <p15:guide id="2" orient="horz" pos="34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ll">
    <p:spTree>
      <p:nvGrpSpPr>
        <p:cNvPr id="1" name=""/>
        <p:cNvGrpSpPr/>
        <p:nvPr/>
      </p:nvGrpSpPr>
      <p:grpSpPr>
        <a:xfrm>
          <a:off x="0" y="0"/>
          <a:ext cx="0" cy="0"/>
          <a:chOff x="0" y="0"/>
          <a:chExt cx="0" cy="0"/>
        </a:xfrm>
      </p:grpSpPr>
      <p:sp>
        <p:nvSpPr>
          <p:cNvPr id="2" name="Rectangle 1"/>
          <p:cNvSpPr/>
          <p:nvPr userDrawn="1"/>
        </p:nvSpPr>
        <p:spPr>
          <a:xfrm>
            <a:off x="-6348" y="0"/>
            <a:ext cx="1219835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350">
              <a:solidFill>
                <a:srgbClr val="FFFFFF"/>
              </a:solidFill>
            </a:endParaRPr>
          </a:p>
        </p:txBody>
      </p:sp>
      <p:sp>
        <p:nvSpPr>
          <p:cNvPr id="100" name="Picture Placeholder 99"/>
          <p:cNvSpPr>
            <a:spLocks noGrp="1"/>
          </p:cNvSpPr>
          <p:nvPr>
            <p:ph type="pic" sz="quarter" idx="14" hasCustomPrompt="1"/>
          </p:nvPr>
        </p:nvSpPr>
        <p:spPr>
          <a:xfrm>
            <a:off x="-6348" y="1436912"/>
            <a:ext cx="12198351" cy="5421092"/>
          </a:xfrm>
          <a:custGeom>
            <a:avLst/>
            <a:gdLst>
              <a:gd name="connsiteX0" fmla="*/ 12198350 w 12198350"/>
              <a:gd name="connsiteY0" fmla="*/ 0 h 6303963"/>
              <a:gd name="connsiteX1" fmla="*/ 12198350 w 12198350"/>
              <a:gd name="connsiteY1" fmla="*/ 6303963 h 6303963"/>
              <a:gd name="connsiteX2" fmla="*/ 0 w 12198350"/>
              <a:gd name="connsiteY2" fmla="*/ 6303963 h 6303963"/>
              <a:gd name="connsiteX3" fmla="*/ 0 w 12198350"/>
              <a:gd name="connsiteY3" fmla="*/ 2020586 h 6303963"/>
              <a:gd name="connsiteX4" fmla="*/ 3333463 w 12198350"/>
              <a:gd name="connsiteY4" fmla="*/ 3978132 h 6303963"/>
              <a:gd name="connsiteX5" fmla="*/ 12121986 w 12198350"/>
              <a:gd name="connsiteY5" fmla="*/ 23225 h 6303963"/>
              <a:gd name="connsiteX6" fmla="*/ 12125306 w 12198350"/>
              <a:gd name="connsiteY6" fmla="*/ 23225 h 6303963"/>
              <a:gd name="connsiteX7" fmla="*/ 12198350 w 12198350"/>
              <a:gd name="connsiteY7" fmla="*/ 0 h 630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8350" h="6303963">
                <a:moveTo>
                  <a:pt x="12198350" y="0"/>
                </a:moveTo>
                <a:cubicBezTo>
                  <a:pt x="12198350" y="0"/>
                  <a:pt x="12198350" y="0"/>
                  <a:pt x="12198350" y="6303963"/>
                </a:cubicBezTo>
                <a:cubicBezTo>
                  <a:pt x="12198350" y="6303963"/>
                  <a:pt x="12198350" y="6303963"/>
                  <a:pt x="0" y="6303963"/>
                </a:cubicBezTo>
                <a:cubicBezTo>
                  <a:pt x="0" y="6303963"/>
                  <a:pt x="0" y="6303963"/>
                  <a:pt x="0" y="2020586"/>
                </a:cubicBezTo>
                <a:cubicBezTo>
                  <a:pt x="371861" y="3812239"/>
                  <a:pt x="1683333" y="4233609"/>
                  <a:pt x="3333463" y="3978132"/>
                </a:cubicBezTo>
                <a:cubicBezTo>
                  <a:pt x="6407952" y="3503676"/>
                  <a:pt x="10651145" y="683482"/>
                  <a:pt x="12121986" y="23225"/>
                </a:cubicBezTo>
                <a:cubicBezTo>
                  <a:pt x="12121986" y="23225"/>
                  <a:pt x="12125306" y="23225"/>
                  <a:pt x="12125306" y="23225"/>
                </a:cubicBezTo>
                <a:cubicBezTo>
                  <a:pt x="12148547" y="16589"/>
                  <a:pt x="12175109" y="6636"/>
                  <a:pt x="12198350" y="0"/>
                </a:cubicBezTo>
                <a:close/>
              </a:path>
            </a:pathLst>
          </a:custGeom>
          <a:solidFill>
            <a:schemeClr val="accent4"/>
          </a:solidFill>
          <a:ln>
            <a:noFill/>
          </a:ln>
        </p:spPr>
        <p:txBody>
          <a:bodyPr vert="horz" wrap="square" lIns="252000" tIns="3265200" rIns="144000" bIns="45720" numCol="1" anchor="t" anchorCtr="0" compatLnSpc="1">
            <a:prstTxWarp prst="textNoShape">
              <a:avLst/>
            </a:prstTxWarp>
            <a:normAutofit/>
          </a:bodyPr>
          <a:lstStyle>
            <a:lvl1pPr marL="0" indent="0" algn="ctr" defTabSz="342875">
              <a:lnSpc>
                <a:spcPts val="3075"/>
              </a:lnSpc>
              <a:buNone/>
              <a:defRPr lang="es-ES" sz="1800" dirty="0">
                <a:solidFill>
                  <a:schemeClr val="bg1">
                    <a:lumMod val="50000"/>
                  </a:schemeClr>
                </a:solidFill>
              </a:defRPr>
            </a:lvl1pPr>
          </a:lstStyle>
          <a:p>
            <a:pPr marL="0" lvl="0" algn="ctr" defTabSz="342875">
              <a:lnSpc>
                <a:spcPts val="3075"/>
              </a:lnSpc>
            </a:pPr>
            <a:r>
              <a:rPr lang="en-GB" noProof="0"/>
              <a:t>Insert your picture here</a:t>
            </a: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s-ES" sz="1350">
              <a:solidFill>
                <a:srgbClr val="005EB8"/>
              </a:solidFill>
              <a:latin typeface="Calibri" panose="020F0502020204030204"/>
              <a:ea typeface="+mn-ea"/>
            </a:endParaRPr>
          </a:p>
        </p:txBody>
      </p:sp>
      <p:sp>
        <p:nvSpPr>
          <p:cNvPr id="95" name="Title 1"/>
          <p:cNvSpPr>
            <a:spLocks noGrp="1"/>
          </p:cNvSpPr>
          <p:nvPr>
            <p:ph type="title" hasCustomPrompt="1"/>
          </p:nvPr>
        </p:nvSpPr>
        <p:spPr>
          <a:xfrm>
            <a:off x="576473" y="1776527"/>
            <a:ext cx="6031363" cy="1570522"/>
          </a:xfrm>
        </p:spPr>
        <p:txBody>
          <a:bodyPr anchor="t">
            <a:noAutofit/>
          </a:bodyPr>
          <a:lstStyle>
            <a:lvl1pPr>
              <a:lnSpc>
                <a:spcPct val="100000"/>
              </a:lnSpc>
              <a:defRPr baseline="0">
                <a:solidFill>
                  <a:schemeClr val="tx2"/>
                </a:solidFill>
                <a:latin typeface="+mj-lt"/>
              </a:defRPr>
            </a:lvl1pPr>
          </a:lstStyle>
          <a:p>
            <a:r>
              <a:rPr lang="en-GB" noProof="0"/>
              <a:t>Divider title here</a:t>
            </a:r>
          </a:p>
        </p:txBody>
      </p:sp>
      <p:sp>
        <p:nvSpPr>
          <p:cNvPr id="2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endParaRPr lang="en-GB">
              <a:solidFill>
                <a:srgbClr val="FFFFFF">
                  <a:lumMod val="85000"/>
                </a:srgbClr>
              </a:solidFill>
            </a:endParaRPr>
          </a:p>
        </p:txBody>
      </p:sp>
      <p:sp>
        <p:nvSpPr>
          <p:cNvPr id="22" name="Marcador de texto 3"/>
          <p:cNvSpPr>
            <a:spLocks noGrp="1"/>
          </p:cNvSpPr>
          <p:nvPr>
            <p:ph type="body" sz="quarter" idx="15" hasCustomPrompt="1"/>
          </p:nvPr>
        </p:nvSpPr>
        <p:spPr>
          <a:xfrm>
            <a:off x="576263" y="727984"/>
            <a:ext cx="1382712" cy="920750"/>
          </a:xfrm>
          <a:prstGeom prst="rect">
            <a:avLst/>
          </a:prstGeom>
        </p:spPr>
        <p:txBody>
          <a:bodyPr>
            <a:noAutofit/>
          </a:bodyPr>
          <a:lstStyle>
            <a:lvl1pPr marL="0" indent="0">
              <a:lnSpc>
                <a:spcPct val="100000"/>
              </a:lnSpc>
              <a:buNone/>
              <a:defRPr sz="4950">
                <a:solidFill>
                  <a:schemeClr val="accent3"/>
                </a:solidFill>
              </a:defRPr>
            </a:lvl1pPr>
          </a:lstStyle>
          <a:p>
            <a:pPr lvl="0"/>
            <a:r>
              <a:rPr lang="en-GB" noProof="0"/>
              <a:t>1.</a:t>
            </a:r>
          </a:p>
        </p:txBody>
      </p:sp>
      <p:sp>
        <p:nvSpPr>
          <p:cNvPr id="9"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Tree>
    <p:extLst>
      <p:ext uri="{BB962C8B-B14F-4D97-AF65-F5344CB8AC3E}">
        <p14:creationId xmlns:p14="http://schemas.microsoft.com/office/powerpoint/2010/main" val="22760430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dex pag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68225" y="310463"/>
            <a:ext cx="11252793" cy="596766"/>
          </a:xfrm>
        </p:spPr>
        <p:txBody>
          <a:bodyPr tIns="0" anchor="b"/>
          <a:lstStyle>
            <a:lvl1pPr>
              <a:lnSpc>
                <a:spcPct val="100000"/>
              </a:lnSpc>
              <a:defRPr>
                <a:solidFill>
                  <a:schemeClr val="tx2"/>
                </a:solidFill>
                <a:latin typeface="+mj-lt"/>
              </a:defRPr>
            </a:lvl1pPr>
          </a:lstStyle>
          <a:p>
            <a:r>
              <a:rPr lang="en-GB" noProof="0"/>
              <a:t>Agenda</a:t>
            </a:r>
          </a:p>
        </p:txBody>
      </p:sp>
      <p:sp>
        <p:nvSpPr>
          <p:cNvPr id="5" name="Marcador de texto 4"/>
          <p:cNvSpPr>
            <a:spLocks noGrp="1"/>
          </p:cNvSpPr>
          <p:nvPr>
            <p:ph type="body" sz="quarter" idx="14" hasCustomPrompt="1"/>
          </p:nvPr>
        </p:nvSpPr>
        <p:spPr>
          <a:xfrm>
            <a:off x="302728" y="1470991"/>
            <a:ext cx="11252792" cy="4613152"/>
          </a:xfrm>
          <a:prstGeom prst="rect">
            <a:avLst/>
          </a:prstGeom>
        </p:spPr>
        <p:txBody>
          <a:bodyPr>
            <a:normAutofit/>
          </a:bodyPr>
          <a:lstStyle>
            <a:lvl1pPr marL="457200" indent="-457200">
              <a:lnSpc>
                <a:spcPct val="100000"/>
              </a:lnSpc>
              <a:buClr>
                <a:schemeClr val="accent2"/>
              </a:buClr>
              <a:buSzPct val="100000"/>
              <a:buFont typeface="+mj-lt"/>
              <a:buAutoNum type="arabicPeriod"/>
              <a:defRPr sz="2800" baseline="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Index 1</a:t>
            </a:r>
          </a:p>
          <a:p>
            <a:pPr lvl="0"/>
            <a:r>
              <a:rPr lang="en-GB" noProof="0"/>
              <a:t>Index 2</a:t>
            </a:r>
          </a:p>
          <a:p>
            <a:pPr lvl="0"/>
            <a:r>
              <a:rPr lang="en-GB" noProof="0"/>
              <a:t>Index 3</a:t>
            </a:r>
          </a:p>
        </p:txBody>
      </p:sp>
      <p:sp>
        <p:nvSpPr>
          <p:cNvPr id="25"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8"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Tree>
    <p:extLst>
      <p:ext uri="{BB962C8B-B14F-4D97-AF65-F5344CB8AC3E}">
        <p14:creationId xmlns:p14="http://schemas.microsoft.com/office/powerpoint/2010/main" val="5911085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s slide">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09" y="1480159"/>
            <a:ext cx="11228409" cy="4828567"/>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6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1"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5518052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12" name="Marcador de texto 2"/>
          <p:cNvSpPr>
            <a:spLocks noGrp="1"/>
          </p:cNvSpPr>
          <p:nvPr>
            <p:ph type="body" sz="quarter" idx="18" hasCustomPrompt="1"/>
          </p:nvPr>
        </p:nvSpPr>
        <p:spPr>
          <a:xfrm>
            <a:off x="292608" y="1480173"/>
            <a:ext cx="5492496" cy="4828566"/>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1"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1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7"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8"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8" name="Marcador de texto 2"/>
          <p:cNvSpPr>
            <a:spLocks noGrp="1"/>
          </p:cNvSpPr>
          <p:nvPr>
            <p:ph type="body" sz="quarter" idx="19" hasCustomPrompt="1"/>
          </p:nvPr>
        </p:nvSpPr>
        <p:spPr>
          <a:xfrm>
            <a:off x="6063308" y="1472789"/>
            <a:ext cx="5492496" cy="4828566"/>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22428516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 Picture">
    <p:spTree>
      <p:nvGrpSpPr>
        <p:cNvPr id="1" name=""/>
        <p:cNvGrpSpPr/>
        <p:nvPr/>
      </p:nvGrpSpPr>
      <p:grpSpPr>
        <a:xfrm>
          <a:off x="0" y="0"/>
          <a:ext cx="0" cy="0"/>
          <a:chOff x="0" y="0"/>
          <a:chExt cx="0" cy="0"/>
        </a:xfrm>
      </p:grpSpPr>
      <p:sp>
        <p:nvSpPr>
          <p:cNvPr id="7" name="Text Placeholder 19"/>
          <p:cNvSpPr>
            <a:spLocks noGrp="1"/>
          </p:cNvSpPr>
          <p:nvPr>
            <p:ph type="body" sz="quarter" idx="13"/>
          </p:nvPr>
        </p:nvSpPr>
        <p:spPr>
          <a:xfrm>
            <a:off x="268224" y="1480159"/>
            <a:ext cx="4886028" cy="1349538"/>
          </a:xfrm>
          <a:prstGeom prst="rect">
            <a:avLst/>
          </a:prstGeom>
        </p:spPr>
        <p:txBody>
          <a:bodyPr>
            <a:noAutofit/>
          </a:bodyPr>
          <a:lstStyle>
            <a:lvl1pPr marL="0" indent="0">
              <a:lnSpc>
                <a:spcPts val="1425"/>
              </a:lnSpc>
              <a:buNone/>
              <a:defRPr sz="2400">
                <a:solidFill>
                  <a:srgbClr val="32323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4"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1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lang="en-US" smtClean="0"/>
            </a:lvl1pPr>
          </a:lstStyle>
          <a:p>
            <a:endParaRPr lang="en-GB">
              <a:solidFill>
                <a:srgbClr val="FFFFFF">
                  <a:lumMod val="65000"/>
                </a:srgbClr>
              </a:solidFill>
            </a:endParaRPr>
          </a:p>
        </p:txBody>
      </p:sp>
      <p:sp>
        <p:nvSpPr>
          <p:cNvPr id="13"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20"/>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9" name="Picture Placeholder 30"/>
          <p:cNvSpPr>
            <a:spLocks noGrp="1"/>
          </p:cNvSpPr>
          <p:nvPr>
            <p:ph type="pic" sz="quarter" idx="14" hasCustomPrompt="1"/>
          </p:nvPr>
        </p:nvSpPr>
        <p:spPr>
          <a:xfrm>
            <a:off x="6" y="2979036"/>
            <a:ext cx="4002685" cy="3878978"/>
          </a:xfrm>
          <a:custGeom>
            <a:avLst/>
            <a:gdLst>
              <a:gd name="connsiteX0" fmla="*/ 2435667 w 3352801"/>
              <a:gd name="connsiteY0" fmla="*/ 0 h 2652713"/>
              <a:gd name="connsiteX1" fmla="*/ 2441681 w 3352801"/>
              <a:gd name="connsiteY1" fmla="*/ 0 h 2652713"/>
              <a:gd name="connsiteX2" fmla="*/ 2467241 w 3352801"/>
              <a:gd name="connsiteY2" fmla="*/ 0 h 2652713"/>
              <a:gd name="connsiteX3" fmla="*/ 3352801 w 3352801"/>
              <a:gd name="connsiteY3" fmla="*/ 884739 h 2652713"/>
              <a:gd name="connsiteX4" fmla="*/ 3300179 w 3352801"/>
              <a:gd name="connsiteY4" fmla="*/ 1183657 h 2652713"/>
              <a:gd name="connsiteX5" fmla="*/ 3301682 w 3352801"/>
              <a:gd name="connsiteY5" fmla="*/ 1183657 h 2652713"/>
              <a:gd name="connsiteX6" fmla="*/ 2837101 w 3352801"/>
              <a:gd name="connsiteY6" fmla="*/ 2652713 h 2652713"/>
              <a:gd name="connsiteX7" fmla="*/ 4511 w 3352801"/>
              <a:gd name="connsiteY7" fmla="*/ 2652713 h 2652713"/>
              <a:gd name="connsiteX8" fmla="*/ 0 w 3352801"/>
              <a:gd name="connsiteY8" fmla="*/ 268876 h 2652713"/>
              <a:gd name="connsiteX9" fmla="*/ 2301856 w 3352801"/>
              <a:gd name="connsiteY9" fmla="*/ 15021 h 2652713"/>
              <a:gd name="connsiteX10" fmla="*/ 2435667 w 3352801"/>
              <a:gd name="connsiteY10" fmla="*/ 0 h 265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2801" h="2652713">
                <a:moveTo>
                  <a:pt x="2435667" y="0"/>
                </a:moveTo>
                <a:cubicBezTo>
                  <a:pt x="2435667" y="0"/>
                  <a:pt x="2435667" y="0"/>
                  <a:pt x="2441681" y="0"/>
                </a:cubicBezTo>
                <a:cubicBezTo>
                  <a:pt x="2449199" y="0"/>
                  <a:pt x="2458220" y="0"/>
                  <a:pt x="2467241" y="0"/>
                </a:cubicBezTo>
                <a:cubicBezTo>
                  <a:pt x="2955878" y="0"/>
                  <a:pt x="3352801" y="395053"/>
                  <a:pt x="3352801" y="884739"/>
                </a:cubicBezTo>
                <a:cubicBezTo>
                  <a:pt x="3352801" y="989886"/>
                  <a:pt x="3334759" y="1090527"/>
                  <a:pt x="3300179" y="1183657"/>
                </a:cubicBezTo>
                <a:cubicBezTo>
                  <a:pt x="3300179" y="1183657"/>
                  <a:pt x="3300179" y="1183657"/>
                  <a:pt x="3301682" y="1183657"/>
                </a:cubicBezTo>
                <a:cubicBezTo>
                  <a:pt x="3301682" y="1183657"/>
                  <a:pt x="3301682" y="1183657"/>
                  <a:pt x="2837101" y="2652713"/>
                </a:cubicBezTo>
                <a:cubicBezTo>
                  <a:pt x="2837101" y="2652713"/>
                  <a:pt x="2837101" y="2652713"/>
                  <a:pt x="4511" y="2652713"/>
                </a:cubicBezTo>
                <a:cubicBezTo>
                  <a:pt x="4511" y="2652713"/>
                  <a:pt x="4511" y="2652713"/>
                  <a:pt x="0" y="268876"/>
                </a:cubicBezTo>
                <a:cubicBezTo>
                  <a:pt x="0" y="268876"/>
                  <a:pt x="0" y="268876"/>
                  <a:pt x="2301856" y="15021"/>
                </a:cubicBezTo>
                <a:cubicBezTo>
                  <a:pt x="2345457" y="6008"/>
                  <a:pt x="2390562" y="1502"/>
                  <a:pt x="2435667" y="0"/>
                </a:cubicBezTo>
                <a:close/>
              </a:path>
            </a:pathLst>
          </a:custGeom>
          <a:solidFill>
            <a:schemeClr val="bg1">
              <a:lumMod val="95000"/>
            </a:schemeClr>
          </a:solidFill>
        </p:spPr>
        <p:txBody>
          <a:bodyPr wrap="square" anchor="ctr">
            <a:noAutofit/>
          </a:bodyPr>
          <a:lstStyle>
            <a:lvl1pPr marL="0" indent="0" algn="ctr">
              <a:buNone/>
              <a:defRPr/>
            </a:lvl1pPr>
          </a:lstStyle>
          <a:p>
            <a:br>
              <a:rPr lang="en-GB" noProof="0"/>
            </a:br>
            <a:br>
              <a:rPr lang="en-GB" noProof="0"/>
            </a:br>
            <a:r>
              <a:rPr lang="en-GB" noProof="0"/>
              <a:t>Insert your picture here</a:t>
            </a:r>
          </a:p>
        </p:txBody>
      </p:sp>
      <p:sp>
        <p:nvSpPr>
          <p:cNvPr id="12" name="Marcador de texto 2"/>
          <p:cNvSpPr>
            <a:spLocks noGrp="1"/>
          </p:cNvSpPr>
          <p:nvPr>
            <p:ph type="body" sz="quarter" idx="19" hasCustomPrompt="1"/>
          </p:nvPr>
        </p:nvSpPr>
        <p:spPr>
          <a:xfrm>
            <a:off x="6063308" y="1472789"/>
            <a:ext cx="5492496" cy="4828566"/>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4396746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two photos">
    <p:spTree>
      <p:nvGrpSpPr>
        <p:cNvPr id="1" name=""/>
        <p:cNvGrpSpPr/>
        <p:nvPr/>
      </p:nvGrpSpPr>
      <p:grpSpPr>
        <a:xfrm>
          <a:off x="0" y="0"/>
          <a:ext cx="0" cy="0"/>
          <a:chOff x="0" y="0"/>
          <a:chExt cx="0" cy="0"/>
        </a:xfrm>
      </p:grpSpPr>
      <p:sp>
        <p:nvSpPr>
          <p:cNvPr id="12" name="Picture Placeholder 2"/>
          <p:cNvSpPr>
            <a:spLocks noGrp="1"/>
          </p:cNvSpPr>
          <p:nvPr>
            <p:ph type="pic" sz="quarter" idx="15" hasCustomPrompt="1"/>
          </p:nvPr>
        </p:nvSpPr>
        <p:spPr>
          <a:xfrm>
            <a:off x="6050347" y="3548744"/>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9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14" name="Text Placeholder 4"/>
          <p:cNvSpPr>
            <a:spLocks noGrp="1"/>
          </p:cNvSpPr>
          <p:nvPr>
            <p:ph type="body" sz="quarter" idx="17"/>
          </p:nvPr>
        </p:nvSpPr>
        <p:spPr>
          <a:xfrm>
            <a:off x="6060571" y="6106866"/>
            <a:ext cx="5717599" cy="201873"/>
          </a:xfrm>
          <a:prstGeom prst="rect">
            <a:avLst/>
          </a:prstGeom>
        </p:spPr>
        <p:txBody>
          <a:bodyPr>
            <a:noAutofit/>
          </a:bodyPr>
          <a:lstStyle>
            <a:lvl1pPr marL="0" indent="0">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
        <p:nvSpPr>
          <p:cNvPr id="22" name="Picture Placeholder 2"/>
          <p:cNvSpPr>
            <a:spLocks noGrp="1"/>
          </p:cNvSpPr>
          <p:nvPr>
            <p:ph type="pic" sz="quarter" idx="20" hasCustomPrompt="1"/>
          </p:nvPr>
        </p:nvSpPr>
        <p:spPr>
          <a:xfrm>
            <a:off x="6050084" y="564189"/>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9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25"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15"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6" name="Title 1"/>
          <p:cNvSpPr>
            <a:spLocks noGrp="1"/>
          </p:cNvSpPr>
          <p:nvPr>
            <p:ph type="title"/>
          </p:nvPr>
        </p:nvSpPr>
        <p:spPr>
          <a:xfrm>
            <a:off x="268225" y="296865"/>
            <a:ext cx="5628609"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8" name="Text Placeholder 19"/>
          <p:cNvSpPr>
            <a:spLocks noGrp="1"/>
          </p:cNvSpPr>
          <p:nvPr>
            <p:ph type="body" sz="quarter" idx="13"/>
          </p:nvPr>
        </p:nvSpPr>
        <p:spPr>
          <a:xfrm>
            <a:off x="268225" y="779412"/>
            <a:ext cx="5616304"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1" name="Marcador de texto 2"/>
          <p:cNvSpPr>
            <a:spLocks noGrp="1"/>
          </p:cNvSpPr>
          <p:nvPr>
            <p:ph type="body" sz="quarter" idx="19" hasCustomPrompt="1"/>
          </p:nvPr>
        </p:nvSpPr>
        <p:spPr>
          <a:xfrm>
            <a:off x="268225" y="1302026"/>
            <a:ext cx="5492496" cy="4999329"/>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3" name="Text Placeholder 4"/>
          <p:cNvSpPr>
            <a:spLocks noGrp="1"/>
          </p:cNvSpPr>
          <p:nvPr>
            <p:ph type="body" sz="quarter" idx="21"/>
          </p:nvPr>
        </p:nvSpPr>
        <p:spPr>
          <a:xfrm>
            <a:off x="6050085" y="3143850"/>
            <a:ext cx="5717599" cy="201873"/>
          </a:xfrm>
          <a:prstGeom prst="rect">
            <a:avLst/>
          </a:prstGeom>
        </p:spPr>
        <p:txBody>
          <a:bodyPr>
            <a:noAutofit/>
          </a:bodyPr>
          <a:lstStyle>
            <a:lvl1pPr marL="0" indent="0">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Tree>
    <p:extLst>
      <p:ext uri="{BB962C8B-B14F-4D97-AF65-F5344CB8AC3E}">
        <p14:creationId xmlns:p14="http://schemas.microsoft.com/office/powerpoint/2010/main" val="557244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ex page">
    <p:spTree>
      <p:nvGrpSpPr>
        <p:cNvPr id="1" name=""/>
        <p:cNvGrpSpPr/>
        <p:nvPr/>
      </p:nvGrpSpPr>
      <p:grpSpPr>
        <a:xfrm>
          <a:off x="0" y="0"/>
          <a:ext cx="0" cy="0"/>
          <a:chOff x="0" y="0"/>
          <a:chExt cx="0" cy="0"/>
        </a:xfrm>
      </p:grpSpPr>
      <p:sp>
        <p:nvSpPr>
          <p:cNvPr id="10" name="Title 1"/>
          <p:cNvSpPr>
            <a:spLocks noGrp="1"/>
          </p:cNvSpPr>
          <p:nvPr>
            <p:ph type="title"/>
          </p:nvPr>
        </p:nvSpPr>
        <p:spPr>
          <a:xfrm>
            <a:off x="268225" y="310463"/>
            <a:ext cx="11252793" cy="596766"/>
          </a:xfrm>
        </p:spPr>
        <p:txBody>
          <a:bodyPr anchor="b"/>
          <a:lstStyle>
            <a:lvl1pPr>
              <a:lnSpc>
                <a:spcPct val="100000"/>
              </a:lnSpc>
              <a:defRPr>
                <a:solidFill>
                  <a:schemeClr val="tx2"/>
                </a:solidFill>
                <a:latin typeface="+mj-lt"/>
              </a:defRPr>
            </a:lvl1pPr>
          </a:lstStyle>
          <a:p>
            <a:r>
              <a:rPr lang="es-ES_tradnl" noProof="0"/>
              <a:t>Click to edit Master title style</a:t>
            </a:r>
            <a:endParaRPr lang="en-GB" noProof="0"/>
          </a:p>
        </p:txBody>
      </p:sp>
      <p:sp>
        <p:nvSpPr>
          <p:cNvPr id="5" name="Marcador de texto 4"/>
          <p:cNvSpPr>
            <a:spLocks noGrp="1"/>
          </p:cNvSpPr>
          <p:nvPr>
            <p:ph type="body" sz="quarter" idx="14"/>
          </p:nvPr>
        </p:nvSpPr>
        <p:spPr>
          <a:xfrm>
            <a:off x="302728" y="1470991"/>
            <a:ext cx="11252792" cy="4613152"/>
          </a:xfrm>
          <a:prstGeom prst="rect">
            <a:avLst/>
          </a:prstGeom>
        </p:spPr>
        <p:txBody>
          <a:bodyPr>
            <a:normAutofit/>
          </a:bodyPr>
          <a:lstStyle>
            <a:lvl1pPr marL="457200" indent="-457200">
              <a:lnSpc>
                <a:spcPct val="100000"/>
              </a:lnSpc>
              <a:buClr>
                <a:schemeClr val="accent2"/>
              </a:buClr>
              <a:buSzPct val="100000"/>
              <a:buFont typeface="+mj-lt"/>
              <a:buAutoNum type="arabicPeriod"/>
              <a:defRPr sz="2800" baseline="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s-ES_tradnl" noProof="0"/>
              <a:t>Click to edit Master text styles</a:t>
            </a:r>
          </a:p>
          <a:p>
            <a:pPr lvl="1"/>
            <a:r>
              <a:rPr lang="es-ES_tradnl" noProof="0"/>
              <a:t>Second level</a:t>
            </a:r>
          </a:p>
          <a:p>
            <a:pPr lvl="2"/>
            <a:r>
              <a:rPr lang="es-ES_tradnl" noProof="0"/>
              <a:t>Third level</a:t>
            </a:r>
          </a:p>
        </p:txBody>
      </p:sp>
      <p:sp>
        <p:nvSpPr>
          <p:cNvPr id="4" name="Footer Placeholder 4"/>
          <p:cNvSpPr>
            <a:spLocks noGrp="1"/>
          </p:cNvSpPr>
          <p:nvPr>
            <p:ph type="ftr" sz="quarter" idx="15"/>
          </p:nvPr>
        </p:nvSpPr>
        <p:spPr/>
        <p:txBody>
          <a:bodyPr/>
          <a:lstStyle>
            <a:lvl1pPr>
              <a:defRPr/>
            </a:lvl1pPr>
          </a:lstStyle>
          <a:p>
            <a:endParaRPr lang="en-GB" altLang="es-ES_tradnl"/>
          </a:p>
        </p:txBody>
      </p:sp>
      <p:sp>
        <p:nvSpPr>
          <p:cNvPr id="6" name="Marcador de número de diapositiva 32"/>
          <p:cNvSpPr>
            <a:spLocks noGrp="1"/>
          </p:cNvSpPr>
          <p:nvPr>
            <p:ph type="sldNum" sz="quarter" idx="16"/>
          </p:nvPr>
        </p:nvSpPr>
        <p:spPr/>
        <p:txBody>
          <a:bodyPr/>
          <a:lstStyle>
            <a:lvl1pPr>
              <a:defRPr/>
            </a:lvl1pPr>
          </a:lstStyle>
          <a:p>
            <a:fld id="{6862A589-FF22-9A48-8B62-651CED8B84C6}" type="slidenum">
              <a:rPr lang="es-ES" altLang="es-ES_tradnl"/>
              <a:pPr/>
              <a:t>‹nº›</a:t>
            </a:fld>
            <a:endParaRPr lang="es-ES" altLang="es-ES_tradnl"/>
          </a:p>
        </p:txBody>
      </p:sp>
    </p:spTree>
    <p:extLst>
      <p:ext uri="{BB962C8B-B14F-4D97-AF65-F5344CB8AC3E}">
        <p14:creationId xmlns:p14="http://schemas.microsoft.com/office/powerpoint/2010/main" val="20578244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83873" y="899886"/>
            <a:ext cx="11022863" cy="4267200"/>
          </a:xfrm>
        </p:spPr>
        <p:txBody>
          <a:bodyPr anchor="b">
            <a:normAutofit/>
          </a:bodyPr>
          <a:lstStyle>
            <a:lvl1pPr>
              <a:lnSpc>
                <a:spcPct val="100000"/>
              </a:lnSpc>
              <a:defRPr sz="3200" baseline="0">
                <a:solidFill>
                  <a:schemeClr val="tx2"/>
                </a:solidFill>
                <a:latin typeface="+mj-lt"/>
              </a:defRPr>
            </a:lvl1pPr>
          </a:lstStyle>
          <a:p>
            <a:r>
              <a:rPr lang="en-GB" noProof="0"/>
              <a:t>“Click to insert your quote”</a:t>
            </a:r>
          </a:p>
        </p:txBody>
      </p:sp>
      <p:sp>
        <p:nvSpPr>
          <p:cNvPr id="6" name="Text Placeholder 19"/>
          <p:cNvSpPr>
            <a:spLocks noGrp="1"/>
          </p:cNvSpPr>
          <p:nvPr>
            <p:ph type="body" sz="quarter" idx="13"/>
          </p:nvPr>
        </p:nvSpPr>
        <p:spPr>
          <a:xfrm>
            <a:off x="283657" y="5240908"/>
            <a:ext cx="4602163" cy="498992"/>
          </a:xfrm>
          <a:prstGeom prst="rect">
            <a:avLst/>
          </a:prstGeom>
        </p:spPr>
        <p:txBody>
          <a:bodyPr>
            <a:noAutofit/>
          </a:bodyPr>
          <a:lstStyle>
            <a:lvl1pPr marL="0" indent="0">
              <a:lnSpc>
                <a:spcPts val="1425"/>
              </a:lnSpc>
              <a:buNone/>
              <a:defRPr sz="1350" i="0">
                <a:solidFill>
                  <a:srgbClr val="32323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1"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8"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Tree>
    <p:extLst>
      <p:ext uri="{BB962C8B-B14F-4D97-AF65-F5344CB8AC3E}">
        <p14:creationId xmlns:p14="http://schemas.microsoft.com/office/powerpoint/2010/main" val="6992870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figures">
    <p:spTree>
      <p:nvGrpSpPr>
        <p:cNvPr id="1" name=""/>
        <p:cNvGrpSpPr/>
        <p:nvPr/>
      </p:nvGrpSpPr>
      <p:grpSpPr>
        <a:xfrm>
          <a:off x="0" y="0"/>
          <a:ext cx="0" cy="0"/>
          <a:chOff x="0" y="0"/>
          <a:chExt cx="0" cy="0"/>
        </a:xfrm>
      </p:grpSpPr>
      <p:sp>
        <p:nvSpPr>
          <p:cNvPr id="43" name="Content Placeholder 5"/>
          <p:cNvSpPr>
            <a:spLocks noGrp="1"/>
          </p:cNvSpPr>
          <p:nvPr>
            <p:ph sz="quarter" idx="4"/>
          </p:nvPr>
        </p:nvSpPr>
        <p:spPr>
          <a:xfrm>
            <a:off x="304085" y="4034980"/>
            <a:ext cx="3630108" cy="2240292"/>
          </a:xfrm>
          <a:prstGeom prst="rect">
            <a:avLst/>
          </a:prstGeom>
        </p:spPr>
        <p:txBody>
          <a:bodyPr anchor="b">
            <a:noAutofit/>
          </a:bodyPr>
          <a:lstStyle>
            <a:lvl1pPr marL="0" indent="0">
              <a:lnSpc>
                <a:spcPct val="100000"/>
              </a:lnSpc>
              <a:spcAft>
                <a:spcPts val="900"/>
              </a:spcAft>
              <a:buNone/>
              <a:defRPr sz="2000">
                <a:solidFill>
                  <a:srgbClr val="323232"/>
                </a:solidFill>
                <a:latin typeface="+mj-lt"/>
              </a:defRPr>
            </a:lvl1pPr>
            <a:lvl2pPr marL="342875" indent="0">
              <a:lnSpc>
                <a:spcPts val="1575"/>
              </a:lnSpc>
              <a:spcAft>
                <a:spcPts val="900"/>
              </a:spcAft>
              <a:buNone/>
              <a:defRPr sz="900">
                <a:solidFill>
                  <a:schemeClr val="bg1">
                    <a:lumMod val="50000"/>
                  </a:schemeClr>
                </a:solidFill>
                <a:latin typeface="+mj-lt"/>
              </a:defRPr>
            </a:lvl2pPr>
            <a:lvl3pPr marL="685749" indent="0">
              <a:lnSpc>
                <a:spcPts val="1575"/>
              </a:lnSpc>
              <a:spcAft>
                <a:spcPts val="900"/>
              </a:spcAft>
              <a:buNone/>
              <a:defRPr sz="825">
                <a:solidFill>
                  <a:schemeClr val="bg1">
                    <a:lumMod val="50000"/>
                  </a:schemeClr>
                </a:solidFill>
                <a:latin typeface="+mj-lt"/>
              </a:defRPr>
            </a:lvl3pPr>
            <a:lvl4pPr marL="1028624" indent="0">
              <a:lnSpc>
                <a:spcPts val="1575"/>
              </a:lnSpc>
              <a:spcAft>
                <a:spcPts val="900"/>
              </a:spcAft>
              <a:buNone/>
              <a:defRPr sz="788">
                <a:solidFill>
                  <a:schemeClr val="bg1">
                    <a:lumMod val="50000"/>
                  </a:schemeClr>
                </a:solidFill>
                <a:latin typeface="+mj-lt"/>
              </a:defRPr>
            </a:lvl4pPr>
            <a:lvl5pPr marL="1371498" indent="0">
              <a:lnSpc>
                <a:spcPts val="1575"/>
              </a:lnSpc>
              <a:spcAft>
                <a:spcPts val="900"/>
              </a:spcAft>
              <a:buNone/>
              <a:defRPr sz="788">
                <a:solidFill>
                  <a:schemeClr val="bg1">
                    <a:lumMod val="50000"/>
                  </a:schemeClr>
                </a:solidFill>
                <a:latin typeface="+mj-lt"/>
              </a:defRPr>
            </a:lvl5pPr>
          </a:lstStyle>
          <a:p>
            <a:pPr lvl="0"/>
            <a:r>
              <a:rPr lang="en-US" noProof="0"/>
              <a:t>Click to edit Master text styles</a:t>
            </a:r>
          </a:p>
        </p:txBody>
      </p:sp>
      <p:sp>
        <p:nvSpPr>
          <p:cNvPr id="36" name="Marcador de número de diapositiva 32"/>
          <p:cNvSpPr>
            <a:spLocks noGrp="1"/>
          </p:cNvSpPr>
          <p:nvPr>
            <p:ph type="sldNum" sz="quarter" idx="31"/>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23"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24" name="Title 1"/>
          <p:cNvSpPr>
            <a:spLocks noGrp="1"/>
          </p:cNvSpPr>
          <p:nvPr>
            <p:ph type="title"/>
          </p:nvPr>
        </p:nvSpPr>
        <p:spPr>
          <a:xfrm>
            <a:off x="268224" y="296865"/>
            <a:ext cx="5165422"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5" name="Text Placeholder 19"/>
          <p:cNvSpPr>
            <a:spLocks noGrp="1"/>
          </p:cNvSpPr>
          <p:nvPr>
            <p:ph type="body" sz="quarter" idx="13"/>
          </p:nvPr>
        </p:nvSpPr>
        <p:spPr>
          <a:xfrm>
            <a:off x="268224" y="787824"/>
            <a:ext cx="5141038" cy="45151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6" name="Picture Placeholder 59"/>
          <p:cNvSpPr>
            <a:spLocks noGrp="1"/>
          </p:cNvSpPr>
          <p:nvPr>
            <p:ph type="pic" sz="quarter" idx="22" hasCustomPrompt="1"/>
          </p:nvPr>
        </p:nvSpPr>
        <p:spPr>
          <a:xfrm>
            <a:off x="6217528" y="13343"/>
            <a:ext cx="5956887" cy="4900446"/>
          </a:xfrm>
          <a:custGeom>
            <a:avLst/>
            <a:gdLst>
              <a:gd name="connsiteX0" fmla="*/ 1507176 w 7526189"/>
              <a:gd name="connsiteY0" fmla="*/ 0 h 4900446"/>
              <a:gd name="connsiteX1" fmla="*/ 7526189 w 7526189"/>
              <a:gd name="connsiteY1" fmla="*/ 0 h 4900446"/>
              <a:gd name="connsiteX2" fmla="*/ 7526189 w 7526189"/>
              <a:gd name="connsiteY2" fmla="*/ 3753700 h 4900446"/>
              <a:gd name="connsiteX3" fmla="*/ 416883 w 7526189"/>
              <a:gd name="connsiteY3" fmla="*/ 3876833 h 4900446"/>
              <a:gd name="connsiteX4" fmla="*/ 1507176 w 7526189"/>
              <a:gd name="connsiteY4" fmla="*/ 0 h 490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6189" h="4900446">
                <a:moveTo>
                  <a:pt x="1507176" y="0"/>
                </a:moveTo>
                <a:lnTo>
                  <a:pt x="7526189" y="0"/>
                </a:lnTo>
                <a:cubicBezTo>
                  <a:pt x="7526189" y="0"/>
                  <a:pt x="7526189" y="0"/>
                  <a:pt x="7526189" y="3753700"/>
                </a:cubicBezTo>
                <a:cubicBezTo>
                  <a:pt x="6581517" y="4171607"/>
                  <a:pt x="1660265" y="6037263"/>
                  <a:pt x="416883" y="3876833"/>
                </a:cubicBezTo>
                <a:cubicBezTo>
                  <a:pt x="-852636" y="1667897"/>
                  <a:pt x="1148723" y="235073"/>
                  <a:pt x="1507176" y="0"/>
                </a:cubicBezTo>
                <a:close/>
              </a:path>
            </a:pathLst>
          </a:custGeom>
          <a:solidFill>
            <a:srgbClr val="ECECEC"/>
          </a:solidFill>
        </p:spPr>
        <p:txBody>
          <a:bodyPr wrap="square" anchor="ctr">
            <a:noAutofit/>
          </a:bodyPr>
          <a:lstStyle>
            <a:lvl1pPr marL="0" indent="0" algn="ctr">
              <a:buNone/>
              <a:defRPr/>
            </a:lvl1pPr>
          </a:lstStyle>
          <a:p>
            <a:br>
              <a:rPr lang="en-GB" noProof="0"/>
            </a:br>
            <a:br>
              <a:rPr lang="en-GB" noProof="0"/>
            </a:br>
            <a:r>
              <a:rPr lang="en-GB" noProof="0"/>
              <a:t>Insert your picture here</a:t>
            </a:r>
          </a:p>
        </p:txBody>
      </p:sp>
      <p:sp>
        <p:nvSpPr>
          <p:cNvPr id="17" name="Text Placeholder 68"/>
          <p:cNvSpPr>
            <a:spLocks noGrp="1"/>
          </p:cNvSpPr>
          <p:nvPr>
            <p:ph type="body" sz="quarter" idx="23" hasCustomPrompt="1"/>
          </p:nvPr>
        </p:nvSpPr>
        <p:spPr>
          <a:xfrm>
            <a:off x="5759505" y="1091922"/>
            <a:ext cx="1388744" cy="1438317"/>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rgbClr val="E6E6E6"/>
          </a:solidFill>
        </p:spPr>
        <p:txBody>
          <a:bodyPr wrap="square" tIns="864000">
            <a:noAutofit/>
          </a:bodyPr>
          <a:lstStyle>
            <a:lvl1pPr marL="0" indent="0" algn="ctr">
              <a:lnSpc>
                <a:spcPct val="50000"/>
              </a:lnSpc>
              <a:spcBef>
                <a:spcPts val="450"/>
              </a:spcBef>
              <a:buNone/>
              <a:defRPr sz="1200" baseline="0">
                <a:solidFill>
                  <a:schemeClr val="accent1"/>
                </a:solidFill>
              </a:defRPr>
            </a:lvl1pPr>
            <a:lvl2pPr algn="ctr">
              <a:defRPr/>
            </a:lvl2pPr>
          </a:lstStyle>
          <a:p>
            <a:pPr lvl="0"/>
            <a:r>
              <a:rPr lang="en-GB" noProof="0"/>
              <a:t>Click to edit</a:t>
            </a:r>
          </a:p>
        </p:txBody>
      </p:sp>
      <p:sp>
        <p:nvSpPr>
          <p:cNvPr id="18" name="Text Placeholder 70"/>
          <p:cNvSpPr>
            <a:spLocks noGrp="1"/>
          </p:cNvSpPr>
          <p:nvPr>
            <p:ph type="body" sz="quarter" idx="24" hasCustomPrompt="1"/>
          </p:nvPr>
        </p:nvSpPr>
        <p:spPr>
          <a:xfrm>
            <a:off x="5883419" y="1517411"/>
            <a:ext cx="1205942" cy="463831"/>
          </a:xfrm>
          <a:prstGeom prst="rect">
            <a:avLst/>
          </a:prstGeom>
        </p:spPr>
        <p:txBody>
          <a:bodyPr>
            <a:noAutofit/>
          </a:bodyPr>
          <a:lstStyle>
            <a:lvl1pPr marL="0" indent="0" algn="ctr">
              <a:buNone/>
              <a:defRPr sz="2700">
                <a:solidFill>
                  <a:schemeClr val="accent1"/>
                </a:solidFill>
              </a:defRPr>
            </a:lvl1pPr>
          </a:lstStyle>
          <a:p>
            <a:pPr lvl="0"/>
            <a:r>
              <a:rPr lang="en-GB" noProof="0"/>
              <a:t>Numb</a:t>
            </a:r>
          </a:p>
        </p:txBody>
      </p:sp>
      <p:sp>
        <p:nvSpPr>
          <p:cNvPr id="19" name="Text Placeholder 71"/>
          <p:cNvSpPr>
            <a:spLocks noGrp="1"/>
          </p:cNvSpPr>
          <p:nvPr>
            <p:ph type="body" sz="quarter" idx="25" hasCustomPrompt="1"/>
          </p:nvPr>
        </p:nvSpPr>
        <p:spPr>
          <a:xfrm>
            <a:off x="6415026" y="3686660"/>
            <a:ext cx="2068498" cy="2142336"/>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chemeClr val="accent2"/>
          </a:solidFill>
        </p:spPr>
        <p:txBody>
          <a:bodyPr wrap="square" tIns="1368000">
            <a:noAutofit/>
          </a:bodyPr>
          <a:lstStyle>
            <a:lvl1pPr marL="0" indent="0" algn="ctr">
              <a:lnSpc>
                <a:spcPct val="50000"/>
              </a:lnSpc>
              <a:spcBef>
                <a:spcPts val="450"/>
              </a:spcBef>
              <a:buNone/>
              <a:defRPr sz="1800" baseline="0">
                <a:solidFill>
                  <a:schemeClr val="bg1"/>
                </a:solidFill>
              </a:defRPr>
            </a:lvl1pPr>
            <a:lvl2pPr algn="ctr">
              <a:defRPr/>
            </a:lvl2pPr>
          </a:lstStyle>
          <a:p>
            <a:pPr lvl="0"/>
            <a:r>
              <a:rPr lang="en-GB" noProof="0"/>
              <a:t>Click to edit</a:t>
            </a:r>
          </a:p>
        </p:txBody>
      </p:sp>
      <p:sp>
        <p:nvSpPr>
          <p:cNvPr id="20" name="Text Placeholder 70"/>
          <p:cNvSpPr>
            <a:spLocks noGrp="1"/>
          </p:cNvSpPr>
          <p:nvPr>
            <p:ph type="body" sz="quarter" idx="26" hasCustomPrompt="1"/>
          </p:nvPr>
        </p:nvSpPr>
        <p:spPr>
          <a:xfrm>
            <a:off x="6453877" y="4415153"/>
            <a:ext cx="1939187" cy="615030"/>
          </a:xfrm>
          <a:prstGeom prst="rect">
            <a:avLst/>
          </a:prstGeom>
        </p:spPr>
        <p:txBody>
          <a:bodyPr>
            <a:noAutofit/>
          </a:bodyPr>
          <a:lstStyle>
            <a:lvl1pPr marL="0" indent="0" algn="ctr">
              <a:buNone/>
              <a:defRPr sz="4050">
                <a:solidFill>
                  <a:schemeClr val="bg1"/>
                </a:solidFill>
              </a:defRPr>
            </a:lvl1pPr>
          </a:lstStyle>
          <a:p>
            <a:pPr lvl="0"/>
            <a:r>
              <a:rPr lang="en-GB" noProof="0"/>
              <a:t>Numb</a:t>
            </a:r>
          </a:p>
        </p:txBody>
      </p:sp>
      <p:sp>
        <p:nvSpPr>
          <p:cNvPr id="21" name="Text Placeholder 73"/>
          <p:cNvSpPr>
            <a:spLocks noGrp="1"/>
          </p:cNvSpPr>
          <p:nvPr>
            <p:ph type="body" sz="quarter" idx="27" hasCustomPrompt="1"/>
          </p:nvPr>
        </p:nvSpPr>
        <p:spPr>
          <a:xfrm>
            <a:off x="8897242" y="3533043"/>
            <a:ext cx="1375616" cy="1424721"/>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chemeClr val="accent1"/>
          </a:solidFill>
        </p:spPr>
        <p:txBody>
          <a:bodyPr wrap="square" tIns="900000">
            <a:noAutofit/>
          </a:bodyPr>
          <a:lstStyle>
            <a:lvl1pPr marL="0" indent="0" algn="ctr">
              <a:lnSpc>
                <a:spcPct val="50000"/>
              </a:lnSpc>
              <a:spcBef>
                <a:spcPts val="450"/>
              </a:spcBef>
              <a:buNone/>
              <a:defRPr sz="1200" baseline="0">
                <a:solidFill>
                  <a:schemeClr val="bg1"/>
                </a:solidFill>
              </a:defRPr>
            </a:lvl1pPr>
            <a:lvl2pPr algn="ctr">
              <a:defRPr/>
            </a:lvl2pPr>
          </a:lstStyle>
          <a:p>
            <a:pPr lvl="0"/>
            <a:r>
              <a:rPr lang="en-GB" noProof="0"/>
              <a:t>Click to edit</a:t>
            </a:r>
          </a:p>
        </p:txBody>
      </p:sp>
      <p:sp>
        <p:nvSpPr>
          <p:cNvPr id="22" name="Text Placeholder 70"/>
          <p:cNvSpPr>
            <a:spLocks noGrp="1"/>
          </p:cNvSpPr>
          <p:nvPr>
            <p:ph type="body" sz="quarter" idx="28" hasCustomPrompt="1"/>
          </p:nvPr>
        </p:nvSpPr>
        <p:spPr>
          <a:xfrm>
            <a:off x="8950110" y="4001070"/>
            <a:ext cx="1266262" cy="414083"/>
          </a:xfrm>
          <a:prstGeom prst="rect">
            <a:avLst/>
          </a:prstGeom>
        </p:spPr>
        <p:txBody>
          <a:bodyPr>
            <a:noAutofit/>
          </a:bodyPr>
          <a:lstStyle>
            <a:lvl1pPr marL="0" indent="0" algn="ctr">
              <a:buNone/>
              <a:defRPr sz="2700">
                <a:solidFill>
                  <a:schemeClr val="bg1"/>
                </a:solidFill>
              </a:defRPr>
            </a:lvl1pPr>
          </a:lstStyle>
          <a:p>
            <a:pPr lvl="0"/>
            <a:r>
              <a:rPr lang="en-GB" noProof="0"/>
              <a:t>Numb</a:t>
            </a:r>
          </a:p>
        </p:txBody>
      </p:sp>
      <p:sp>
        <p:nvSpPr>
          <p:cNvPr id="26" name="Text Placeholder 75"/>
          <p:cNvSpPr>
            <a:spLocks noGrp="1"/>
          </p:cNvSpPr>
          <p:nvPr>
            <p:ph type="body" sz="quarter" idx="29" hasCustomPrompt="1"/>
          </p:nvPr>
        </p:nvSpPr>
        <p:spPr>
          <a:xfrm>
            <a:off x="10520740" y="4644293"/>
            <a:ext cx="998726" cy="1034377"/>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chemeClr val="accent4"/>
          </a:solidFill>
        </p:spPr>
        <p:txBody>
          <a:bodyPr wrap="square" tIns="684000">
            <a:noAutofit/>
          </a:bodyPr>
          <a:lstStyle>
            <a:lvl1pPr marL="0" indent="0" algn="ctr">
              <a:lnSpc>
                <a:spcPct val="50000"/>
              </a:lnSpc>
              <a:spcBef>
                <a:spcPts val="450"/>
              </a:spcBef>
              <a:buNone/>
              <a:defRPr sz="1050" baseline="0">
                <a:solidFill>
                  <a:schemeClr val="tx2"/>
                </a:solidFill>
              </a:defRPr>
            </a:lvl1pPr>
            <a:lvl2pPr algn="ctr">
              <a:defRPr/>
            </a:lvl2pPr>
          </a:lstStyle>
          <a:p>
            <a:pPr lvl="0"/>
            <a:r>
              <a:rPr lang="en-GB" noProof="0"/>
              <a:t>Click to edit</a:t>
            </a:r>
          </a:p>
        </p:txBody>
      </p:sp>
      <p:sp>
        <p:nvSpPr>
          <p:cNvPr id="27" name="Text Placeholder 70"/>
          <p:cNvSpPr>
            <a:spLocks noGrp="1"/>
          </p:cNvSpPr>
          <p:nvPr>
            <p:ph type="body" sz="quarter" idx="30" hasCustomPrompt="1"/>
          </p:nvPr>
        </p:nvSpPr>
        <p:spPr>
          <a:xfrm>
            <a:off x="10551870" y="4923524"/>
            <a:ext cx="967596" cy="300632"/>
          </a:xfrm>
          <a:prstGeom prst="rect">
            <a:avLst/>
          </a:prstGeom>
        </p:spPr>
        <p:txBody>
          <a:bodyPr>
            <a:noAutofit/>
          </a:bodyPr>
          <a:lstStyle>
            <a:lvl1pPr marL="0" indent="0" algn="ctr">
              <a:buNone/>
              <a:defRPr sz="2400">
                <a:solidFill>
                  <a:schemeClr val="tx2"/>
                </a:solidFill>
              </a:defRPr>
            </a:lvl1pPr>
          </a:lstStyle>
          <a:p>
            <a:pPr lvl="0"/>
            <a:r>
              <a:rPr lang="en-GB" noProof="0"/>
              <a:t>Numb</a:t>
            </a:r>
          </a:p>
        </p:txBody>
      </p:sp>
    </p:spTree>
    <p:extLst>
      <p:ext uri="{BB962C8B-B14F-4D97-AF65-F5344CB8AC3E}">
        <p14:creationId xmlns:p14="http://schemas.microsoft.com/office/powerpoint/2010/main" val="20478097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charts">
    <p:spTree>
      <p:nvGrpSpPr>
        <p:cNvPr id="1" name=""/>
        <p:cNvGrpSpPr/>
        <p:nvPr/>
      </p:nvGrpSpPr>
      <p:grpSpPr>
        <a:xfrm>
          <a:off x="0" y="0"/>
          <a:ext cx="0" cy="0"/>
          <a:chOff x="0" y="0"/>
          <a:chExt cx="0" cy="0"/>
        </a:xfrm>
      </p:grpSpPr>
      <p:sp>
        <p:nvSpPr>
          <p:cNvPr id="19" name="Content Placeholder 5"/>
          <p:cNvSpPr>
            <a:spLocks noGrp="1"/>
          </p:cNvSpPr>
          <p:nvPr>
            <p:ph sz="quarter" idx="4" hasCustomPrompt="1"/>
          </p:nvPr>
        </p:nvSpPr>
        <p:spPr>
          <a:xfrm>
            <a:off x="268225" y="2117672"/>
            <a:ext cx="4909841"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1" name="Content Placeholder 5"/>
          <p:cNvSpPr>
            <a:spLocks noGrp="1"/>
          </p:cNvSpPr>
          <p:nvPr>
            <p:ph sz="quarter" idx="14" hasCustomPrompt="1"/>
          </p:nvPr>
        </p:nvSpPr>
        <p:spPr>
          <a:xfrm>
            <a:off x="268225" y="2854989"/>
            <a:ext cx="4909840"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2" name="Content Placeholder 5"/>
          <p:cNvSpPr>
            <a:spLocks noGrp="1"/>
          </p:cNvSpPr>
          <p:nvPr>
            <p:ph sz="quarter" idx="15" hasCustomPrompt="1"/>
          </p:nvPr>
        </p:nvSpPr>
        <p:spPr>
          <a:xfrm>
            <a:off x="268227" y="3592306"/>
            <a:ext cx="4910208"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5" name="Content Placeholder 5"/>
          <p:cNvSpPr>
            <a:spLocks noGrp="1"/>
          </p:cNvSpPr>
          <p:nvPr>
            <p:ph sz="quarter" idx="16" hasCustomPrompt="1"/>
          </p:nvPr>
        </p:nvSpPr>
        <p:spPr>
          <a:xfrm>
            <a:off x="268227" y="4322886"/>
            <a:ext cx="4909836"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16" name="Marcador de número de diapositiva 32"/>
          <p:cNvSpPr>
            <a:spLocks noGrp="1"/>
          </p:cNvSpPr>
          <p:nvPr>
            <p:ph type="sldNum" sz="quarter" idx="17"/>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12"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5" name="Title 1"/>
          <p:cNvSpPr>
            <a:spLocks noGrp="1"/>
          </p:cNvSpPr>
          <p:nvPr>
            <p:ph type="title"/>
          </p:nvPr>
        </p:nvSpPr>
        <p:spPr>
          <a:xfrm>
            <a:off x="268223" y="296865"/>
            <a:ext cx="1051859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7" name="Text Placeholder 19"/>
          <p:cNvSpPr>
            <a:spLocks noGrp="1"/>
          </p:cNvSpPr>
          <p:nvPr>
            <p:ph type="body" sz="quarter" idx="13"/>
          </p:nvPr>
        </p:nvSpPr>
        <p:spPr>
          <a:xfrm>
            <a:off x="268223" y="779414"/>
            <a:ext cx="10495600" cy="376146"/>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6001117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cons ll">
    <p:spTree>
      <p:nvGrpSpPr>
        <p:cNvPr id="1" name=""/>
        <p:cNvGrpSpPr/>
        <p:nvPr/>
      </p:nvGrpSpPr>
      <p:grpSpPr>
        <a:xfrm>
          <a:off x="0" y="0"/>
          <a:ext cx="0" cy="0"/>
          <a:chOff x="0" y="0"/>
          <a:chExt cx="0" cy="0"/>
        </a:xfrm>
      </p:grpSpPr>
      <p:sp>
        <p:nvSpPr>
          <p:cNvPr id="16"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18" name="Content Placeholder 2"/>
          <p:cNvSpPr>
            <a:spLocks noGrp="1"/>
          </p:cNvSpPr>
          <p:nvPr>
            <p:ph idx="1" hasCustomPrompt="1"/>
          </p:nvPr>
        </p:nvSpPr>
        <p:spPr>
          <a:xfrm>
            <a:off x="2471623" y="2193938"/>
            <a:ext cx="2931239" cy="447261"/>
          </a:xfrm>
          <a:prstGeom prst="rect">
            <a:avLst/>
          </a:prstGeom>
        </p:spPr>
        <p:txBody>
          <a:bodyPr>
            <a:noAutofit/>
          </a:bodyPr>
          <a:lstStyle>
            <a:lvl1pPr marL="0" indent="0" algn="l">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19" name="Text Placeholder 23"/>
          <p:cNvSpPr>
            <a:spLocks noGrp="1"/>
          </p:cNvSpPr>
          <p:nvPr>
            <p:ph type="body" sz="quarter" idx="21"/>
          </p:nvPr>
        </p:nvSpPr>
        <p:spPr>
          <a:xfrm>
            <a:off x="2471414" y="2747699"/>
            <a:ext cx="2931447" cy="1312239"/>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2" name="Content Placeholder 2"/>
          <p:cNvSpPr>
            <a:spLocks noGrp="1"/>
          </p:cNvSpPr>
          <p:nvPr>
            <p:ph idx="30" hasCustomPrompt="1"/>
          </p:nvPr>
        </p:nvSpPr>
        <p:spPr>
          <a:xfrm>
            <a:off x="2471405" y="4494906"/>
            <a:ext cx="2931448" cy="447261"/>
          </a:xfrm>
          <a:prstGeom prst="rect">
            <a:avLst/>
          </a:prstGeom>
        </p:spPr>
        <p:txBody>
          <a:bodyPr>
            <a:noAutofit/>
          </a:bodyPr>
          <a:lstStyle>
            <a:lvl1pPr marL="0" indent="0" algn="l">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3" name="Text Placeholder 23"/>
          <p:cNvSpPr>
            <a:spLocks noGrp="1"/>
          </p:cNvSpPr>
          <p:nvPr>
            <p:ph type="body" sz="quarter" idx="31"/>
          </p:nvPr>
        </p:nvSpPr>
        <p:spPr>
          <a:xfrm>
            <a:off x="2471405" y="5048653"/>
            <a:ext cx="2931448" cy="1260072"/>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5" name="Content Placeholder 2"/>
          <p:cNvSpPr>
            <a:spLocks noGrp="1"/>
          </p:cNvSpPr>
          <p:nvPr>
            <p:ph idx="32" hasCustomPrompt="1"/>
          </p:nvPr>
        </p:nvSpPr>
        <p:spPr>
          <a:xfrm>
            <a:off x="8216705" y="2202357"/>
            <a:ext cx="2835011" cy="447261"/>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6" name="Text Placeholder 23"/>
          <p:cNvSpPr>
            <a:spLocks noGrp="1"/>
          </p:cNvSpPr>
          <p:nvPr>
            <p:ph type="body" sz="quarter" idx="33"/>
          </p:nvPr>
        </p:nvSpPr>
        <p:spPr>
          <a:xfrm>
            <a:off x="8216497" y="2747699"/>
            <a:ext cx="2835011" cy="1312239"/>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7" name="Content Placeholder 2"/>
          <p:cNvSpPr>
            <a:spLocks noGrp="1"/>
          </p:cNvSpPr>
          <p:nvPr>
            <p:ph idx="34" hasCustomPrompt="1"/>
          </p:nvPr>
        </p:nvSpPr>
        <p:spPr>
          <a:xfrm>
            <a:off x="8216705" y="4494905"/>
            <a:ext cx="2835011" cy="447261"/>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9" name="Text Placeholder 23"/>
          <p:cNvSpPr>
            <a:spLocks noGrp="1"/>
          </p:cNvSpPr>
          <p:nvPr>
            <p:ph type="body" sz="quarter" idx="35"/>
          </p:nvPr>
        </p:nvSpPr>
        <p:spPr>
          <a:xfrm>
            <a:off x="8216705" y="5048653"/>
            <a:ext cx="2835011" cy="1260072"/>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7"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1" name="Text Placeholder 19"/>
          <p:cNvSpPr>
            <a:spLocks noGrp="1"/>
          </p:cNvSpPr>
          <p:nvPr>
            <p:ph type="body" sz="quarter" idx="13"/>
          </p:nvPr>
        </p:nvSpPr>
        <p:spPr>
          <a:xfrm>
            <a:off x="268224" y="779413"/>
            <a:ext cx="11228613"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1703607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cheme">
    <p:spTree>
      <p:nvGrpSpPr>
        <p:cNvPr id="1" name=""/>
        <p:cNvGrpSpPr/>
        <p:nvPr/>
      </p:nvGrpSpPr>
      <p:grpSpPr>
        <a:xfrm>
          <a:off x="0" y="0"/>
          <a:ext cx="0" cy="0"/>
          <a:chOff x="0" y="0"/>
          <a:chExt cx="0" cy="0"/>
        </a:xfrm>
      </p:grpSpPr>
      <p:sp>
        <p:nvSpPr>
          <p:cNvPr id="17" name="Marcador de texto 31"/>
          <p:cNvSpPr>
            <a:spLocks noGrp="1"/>
          </p:cNvSpPr>
          <p:nvPr>
            <p:ph type="body" sz="quarter" idx="10" hasCustomPrompt="1"/>
          </p:nvPr>
        </p:nvSpPr>
        <p:spPr>
          <a:xfrm>
            <a:off x="3940081" y="2207676"/>
            <a:ext cx="3713163" cy="998708"/>
          </a:xfrm>
          <a:prstGeom prst="rect">
            <a:avLst/>
          </a:prstGeom>
          <a:solidFill>
            <a:schemeClr val="bg1"/>
          </a:solidFill>
        </p:spPr>
        <p:txBody>
          <a:bodyPr anchor="ctr">
            <a:normAutofit/>
          </a:bodyPr>
          <a:lstStyle>
            <a:lvl1pPr marL="0" indent="0" algn="ctr">
              <a:buNone/>
              <a:defRPr sz="3300" b="0">
                <a:solidFill>
                  <a:schemeClr val="accent2"/>
                </a:solidFill>
              </a:defRPr>
            </a:lvl1pPr>
          </a:lstStyle>
          <a:p>
            <a:pPr lvl="0"/>
            <a:r>
              <a:rPr lang="en-GB" noProof="0"/>
              <a:t>Title </a:t>
            </a:r>
          </a:p>
        </p:txBody>
      </p:sp>
      <p:sp>
        <p:nvSpPr>
          <p:cNvPr id="18" name="Content Placeholder 2"/>
          <p:cNvSpPr>
            <a:spLocks noGrp="1"/>
          </p:cNvSpPr>
          <p:nvPr>
            <p:ph idx="24" hasCustomPrompt="1"/>
          </p:nvPr>
        </p:nvSpPr>
        <p:spPr>
          <a:xfrm>
            <a:off x="8704890" y="4175599"/>
            <a:ext cx="2963793" cy="447261"/>
          </a:xfrm>
          <a:prstGeom prst="rect">
            <a:avLst/>
          </a:prstGeom>
        </p:spPr>
        <p:txBody>
          <a:bodyPr anchor="ctr">
            <a:noAutofit/>
          </a:bodyPr>
          <a:lstStyle>
            <a:lvl1pPr marL="0" indent="0" algn="ctr">
              <a:buNone/>
              <a:defRPr sz="20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1" name="Text Placeholder 23"/>
          <p:cNvSpPr>
            <a:spLocks noGrp="1"/>
          </p:cNvSpPr>
          <p:nvPr>
            <p:ph type="body" sz="quarter" idx="25"/>
          </p:nvPr>
        </p:nvSpPr>
        <p:spPr>
          <a:xfrm>
            <a:off x="8702635" y="4697061"/>
            <a:ext cx="2994075" cy="1611665"/>
          </a:xfrm>
          <a:prstGeom prst="rect">
            <a:avLst/>
          </a:prstGeom>
        </p:spPr>
        <p:txBody>
          <a:bodyPr>
            <a:noAutofit/>
          </a:bodyPr>
          <a:lstStyle>
            <a:lvl1pPr marL="0" indent="0" algn="ctr">
              <a:lnSpc>
                <a:spcPct val="100000"/>
              </a:lnSpc>
              <a:buNone/>
              <a:defRPr sz="20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2" name="Content Placeholder 2"/>
          <p:cNvSpPr>
            <a:spLocks noGrp="1"/>
          </p:cNvSpPr>
          <p:nvPr>
            <p:ph idx="26" hasCustomPrompt="1"/>
          </p:nvPr>
        </p:nvSpPr>
        <p:spPr>
          <a:xfrm>
            <a:off x="4459199" y="4228531"/>
            <a:ext cx="2991827" cy="447261"/>
          </a:xfrm>
          <a:prstGeom prst="rect">
            <a:avLst/>
          </a:prstGeom>
        </p:spPr>
        <p:txBody>
          <a:bodyPr anchor="ctr">
            <a:noAutofit/>
          </a:bodyPr>
          <a:lstStyle>
            <a:lvl1pPr marL="0" indent="0" algn="ctr">
              <a:buNone/>
              <a:defRPr sz="20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3" name="Text Placeholder 23"/>
          <p:cNvSpPr>
            <a:spLocks noGrp="1"/>
          </p:cNvSpPr>
          <p:nvPr>
            <p:ph type="body" sz="quarter" idx="27"/>
          </p:nvPr>
        </p:nvSpPr>
        <p:spPr>
          <a:xfrm>
            <a:off x="4456951" y="4749993"/>
            <a:ext cx="2994075" cy="1558733"/>
          </a:xfrm>
          <a:prstGeom prst="rect">
            <a:avLst/>
          </a:prstGeom>
        </p:spPr>
        <p:txBody>
          <a:bodyPr>
            <a:noAutofit/>
          </a:bodyPr>
          <a:lstStyle>
            <a:lvl1pPr marL="0" indent="0" algn="ctr">
              <a:lnSpc>
                <a:spcPct val="100000"/>
              </a:lnSpc>
              <a:buNone/>
              <a:defRPr sz="20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4" name="Content Placeholder 2"/>
          <p:cNvSpPr>
            <a:spLocks noGrp="1"/>
          </p:cNvSpPr>
          <p:nvPr>
            <p:ph idx="28" hasCustomPrompt="1"/>
          </p:nvPr>
        </p:nvSpPr>
        <p:spPr>
          <a:xfrm>
            <a:off x="320948" y="4228531"/>
            <a:ext cx="2991827" cy="447261"/>
          </a:xfrm>
          <a:prstGeom prst="rect">
            <a:avLst/>
          </a:prstGeom>
        </p:spPr>
        <p:txBody>
          <a:bodyPr anchor="ctr">
            <a:noAutofit/>
          </a:bodyPr>
          <a:lstStyle>
            <a:lvl1pPr marL="0" indent="0" algn="ctr">
              <a:buNone/>
              <a:defRPr sz="20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5" name="Text Placeholder 23"/>
          <p:cNvSpPr>
            <a:spLocks noGrp="1"/>
          </p:cNvSpPr>
          <p:nvPr>
            <p:ph type="body" sz="quarter" idx="29"/>
          </p:nvPr>
        </p:nvSpPr>
        <p:spPr>
          <a:xfrm>
            <a:off x="318700" y="4749993"/>
            <a:ext cx="2994075" cy="1558733"/>
          </a:xfrm>
          <a:prstGeom prst="rect">
            <a:avLst/>
          </a:prstGeom>
        </p:spPr>
        <p:txBody>
          <a:bodyPr>
            <a:noAutofit/>
          </a:bodyPr>
          <a:lstStyle>
            <a:lvl1pPr marL="0" indent="0" algn="ctr">
              <a:lnSpc>
                <a:spcPct val="100000"/>
              </a:lnSpc>
              <a:buNone/>
              <a:defRPr sz="20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6"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9" name="Text Placeholder 19"/>
          <p:cNvSpPr>
            <a:spLocks noGrp="1"/>
          </p:cNvSpPr>
          <p:nvPr>
            <p:ph type="body" sz="quarter" idx="13"/>
          </p:nvPr>
        </p:nvSpPr>
        <p:spPr>
          <a:xfrm>
            <a:off x="268224" y="779413"/>
            <a:ext cx="11228613"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3" name="Marcador de número de diapositiva 32"/>
          <p:cNvSpPr>
            <a:spLocks noGrp="1"/>
          </p:cNvSpPr>
          <p:nvPr>
            <p:ph type="sldNum" sz="quarter" idx="17"/>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Tree>
    <p:extLst>
      <p:ext uri="{BB962C8B-B14F-4D97-AF65-F5344CB8AC3E}">
        <p14:creationId xmlns:p14="http://schemas.microsoft.com/office/powerpoint/2010/main" val="38937908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umber list slide ll">
    <p:spTree>
      <p:nvGrpSpPr>
        <p:cNvPr id="1" name=""/>
        <p:cNvGrpSpPr/>
        <p:nvPr/>
      </p:nvGrpSpPr>
      <p:grpSpPr>
        <a:xfrm>
          <a:off x="0" y="0"/>
          <a:ext cx="0" cy="0"/>
          <a:chOff x="0" y="0"/>
          <a:chExt cx="0" cy="0"/>
        </a:xfrm>
      </p:grpSpPr>
      <p:sp>
        <p:nvSpPr>
          <p:cNvPr id="26" name="Content Placeholder 2"/>
          <p:cNvSpPr>
            <a:spLocks noGrp="1"/>
          </p:cNvSpPr>
          <p:nvPr>
            <p:ph idx="1" hasCustomPrompt="1"/>
          </p:nvPr>
        </p:nvSpPr>
        <p:spPr>
          <a:xfrm>
            <a:off x="584235"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8" name="Text Placeholder 23"/>
          <p:cNvSpPr>
            <a:spLocks noGrp="1"/>
          </p:cNvSpPr>
          <p:nvPr>
            <p:ph type="body" sz="quarter" idx="21"/>
          </p:nvPr>
        </p:nvSpPr>
        <p:spPr>
          <a:xfrm>
            <a:off x="584027"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9" name="Marcador de texto 4"/>
          <p:cNvSpPr>
            <a:spLocks noGrp="1"/>
          </p:cNvSpPr>
          <p:nvPr>
            <p:ph type="body" sz="quarter" idx="36" hasCustomPrompt="1"/>
          </p:nvPr>
        </p:nvSpPr>
        <p:spPr>
          <a:xfrm>
            <a:off x="1307634" y="2847398"/>
            <a:ext cx="1255923" cy="973138"/>
          </a:xfrm>
          <a:prstGeom prst="rect">
            <a:avLst/>
          </a:prstGeom>
        </p:spPr>
        <p:txBody>
          <a:bodyPr>
            <a:normAutofit/>
          </a:bodyPr>
          <a:lstStyle>
            <a:lvl1pPr marL="0" indent="0" algn="ctr">
              <a:buNone/>
              <a:defRPr sz="4500">
                <a:solidFill>
                  <a:schemeClr val="tx2"/>
                </a:solidFill>
              </a:defRPr>
            </a:lvl1pPr>
          </a:lstStyle>
          <a:p>
            <a:pPr lvl="0"/>
            <a:r>
              <a:rPr lang="en-GB" noProof="0"/>
              <a:t>1</a:t>
            </a:r>
          </a:p>
        </p:txBody>
      </p:sp>
      <p:sp>
        <p:nvSpPr>
          <p:cNvPr id="30" name="Content Placeholder 2"/>
          <p:cNvSpPr>
            <a:spLocks noGrp="1"/>
          </p:cNvSpPr>
          <p:nvPr>
            <p:ph idx="37" hasCustomPrompt="1"/>
          </p:nvPr>
        </p:nvSpPr>
        <p:spPr>
          <a:xfrm>
            <a:off x="3409175"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1" name="Text Placeholder 23"/>
          <p:cNvSpPr>
            <a:spLocks noGrp="1"/>
          </p:cNvSpPr>
          <p:nvPr>
            <p:ph type="body" sz="quarter" idx="38"/>
          </p:nvPr>
        </p:nvSpPr>
        <p:spPr>
          <a:xfrm>
            <a:off x="3408967"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2" name="Marcador de texto 4"/>
          <p:cNvSpPr>
            <a:spLocks noGrp="1"/>
          </p:cNvSpPr>
          <p:nvPr>
            <p:ph type="body" sz="quarter" idx="39" hasCustomPrompt="1"/>
          </p:nvPr>
        </p:nvSpPr>
        <p:spPr>
          <a:xfrm>
            <a:off x="4117730" y="2847398"/>
            <a:ext cx="1271279" cy="973138"/>
          </a:xfrm>
          <a:prstGeom prst="rect">
            <a:avLst/>
          </a:prstGeom>
        </p:spPr>
        <p:txBody>
          <a:bodyPr>
            <a:normAutofit/>
          </a:bodyPr>
          <a:lstStyle>
            <a:lvl1pPr marL="0" indent="0" algn="ctr">
              <a:buNone/>
              <a:defRPr sz="4500">
                <a:solidFill>
                  <a:schemeClr val="tx2"/>
                </a:solidFill>
              </a:defRPr>
            </a:lvl1pPr>
          </a:lstStyle>
          <a:p>
            <a:pPr lvl="0"/>
            <a:r>
              <a:rPr lang="en-GB" noProof="0"/>
              <a:t>2</a:t>
            </a:r>
          </a:p>
        </p:txBody>
      </p:sp>
      <p:sp>
        <p:nvSpPr>
          <p:cNvPr id="33" name="Content Placeholder 2"/>
          <p:cNvSpPr>
            <a:spLocks noGrp="1"/>
          </p:cNvSpPr>
          <p:nvPr>
            <p:ph idx="40" hasCustomPrompt="1"/>
          </p:nvPr>
        </p:nvSpPr>
        <p:spPr>
          <a:xfrm>
            <a:off x="6201823"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4" name="Text Placeholder 23"/>
          <p:cNvSpPr>
            <a:spLocks noGrp="1"/>
          </p:cNvSpPr>
          <p:nvPr>
            <p:ph type="body" sz="quarter" idx="41"/>
          </p:nvPr>
        </p:nvSpPr>
        <p:spPr>
          <a:xfrm>
            <a:off x="6201611"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5" name="Marcador de texto 4"/>
          <p:cNvSpPr>
            <a:spLocks noGrp="1"/>
          </p:cNvSpPr>
          <p:nvPr>
            <p:ph type="body" sz="quarter" idx="42" hasCustomPrompt="1"/>
          </p:nvPr>
        </p:nvSpPr>
        <p:spPr>
          <a:xfrm>
            <a:off x="6911748" y="2847398"/>
            <a:ext cx="1271279" cy="973138"/>
          </a:xfrm>
          <a:prstGeom prst="rect">
            <a:avLst/>
          </a:prstGeom>
        </p:spPr>
        <p:txBody>
          <a:bodyPr>
            <a:normAutofit/>
          </a:bodyPr>
          <a:lstStyle>
            <a:lvl1pPr marL="0" indent="0" algn="ctr">
              <a:buNone/>
              <a:defRPr sz="4500">
                <a:solidFill>
                  <a:schemeClr val="tx2"/>
                </a:solidFill>
              </a:defRPr>
            </a:lvl1pPr>
          </a:lstStyle>
          <a:p>
            <a:pPr lvl="0"/>
            <a:r>
              <a:rPr lang="en-GB" noProof="0"/>
              <a:t>3</a:t>
            </a:r>
          </a:p>
        </p:txBody>
      </p:sp>
      <p:sp>
        <p:nvSpPr>
          <p:cNvPr id="36" name="Content Placeholder 2"/>
          <p:cNvSpPr>
            <a:spLocks noGrp="1"/>
          </p:cNvSpPr>
          <p:nvPr>
            <p:ph idx="43" hasCustomPrompt="1"/>
          </p:nvPr>
        </p:nvSpPr>
        <p:spPr>
          <a:xfrm>
            <a:off x="9026759"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7" name="Text Placeholder 23"/>
          <p:cNvSpPr>
            <a:spLocks noGrp="1"/>
          </p:cNvSpPr>
          <p:nvPr>
            <p:ph type="body" sz="quarter" idx="44"/>
          </p:nvPr>
        </p:nvSpPr>
        <p:spPr>
          <a:xfrm>
            <a:off x="9026551"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8" name="Marcador de texto 4"/>
          <p:cNvSpPr>
            <a:spLocks noGrp="1"/>
          </p:cNvSpPr>
          <p:nvPr>
            <p:ph type="body" sz="quarter" idx="45" hasCustomPrompt="1"/>
          </p:nvPr>
        </p:nvSpPr>
        <p:spPr>
          <a:xfrm>
            <a:off x="9736687" y="2847398"/>
            <a:ext cx="1271279" cy="973138"/>
          </a:xfrm>
          <a:prstGeom prst="rect">
            <a:avLst/>
          </a:prstGeom>
        </p:spPr>
        <p:txBody>
          <a:bodyPr>
            <a:normAutofit/>
          </a:bodyPr>
          <a:lstStyle>
            <a:lvl1pPr marL="0" indent="0" algn="ctr">
              <a:buNone/>
              <a:defRPr sz="4500">
                <a:solidFill>
                  <a:schemeClr val="tx2"/>
                </a:solidFill>
              </a:defRPr>
            </a:lvl1pPr>
          </a:lstStyle>
          <a:p>
            <a:pPr lvl="0"/>
            <a:r>
              <a:rPr lang="en-GB" noProof="0"/>
              <a:t>4</a:t>
            </a:r>
          </a:p>
        </p:txBody>
      </p:sp>
      <p:sp>
        <p:nvSpPr>
          <p:cNvPr id="4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23"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4" name="Text Placeholder 19"/>
          <p:cNvSpPr>
            <a:spLocks noGrp="1"/>
          </p:cNvSpPr>
          <p:nvPr>
            <p:ph type="body" sz="quarter" idx="13"/>
          </p:nvPr>
        </p:nvSpPr>
        <p:spPr>
          <a:xfrm>
            <a:off x="268224" y="779413"/>
            <a:ext cx="11228613"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8" name="Marcador de número de diapositiva 32"/>
          <p:cNvSpPr>
            <a:spLocks noGrp="1"/>
          </p:cNvSpPr>
          <p:nvPr>
            <p:ph type="sldNum" sz="quarter" idx="17"/>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Tree>
    <p:extLst>
      <p:ext uri="{BB962C8B-B14F-4D97-AF65-F5344CB8AC3E}">
        <p14:creationId xmlns:p14="http://schemas.microsoft.com/office/powerpoint/2010/main" val="18303337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umber list slide lll">
    <p:spTree>
      <p:nvGrpSpPr>
        <p:cNvPr id="1" name=""/>
        <p:cNvGrpSpPr/>
        <p:nvPr/>
      </p:nvGrpSpPr>
      <p:grpSpPr>
        <a:xfrm>
          <a:off x="0" y="0"/>
          <a:ext cx="0" cy="0"/>
          <a:chOff x="0" y="0"/>
          <a:chExt cx="0" cy="0"/>
        </a:xfrm>
      </p:grpSpPr>
      <p:sp>
        <p:nvSpPr>
          <p:cNvPr id="20"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22" name="Content Placeholder 2"/>
          <p:cNvSpPr>
            <a:spLocks noGrp="1"/>
          </p:cNvSpPr>
          <p:nvPr>
            <p:ph idx="1" hasCustomPrompt="1"/>
          </p:nvPr>
        </p:nvSpPr>
        <p:spPr>
          <a:xfrm>
            <a:off x="761245"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3" name="Text Placeholder 23"/>
          <p:cNvSpPr>
            <a:spLocks noGrp="1"/>
          </p:cNvSpPr>
          <p:nvPr>
            <p:ph type="body" sz="quarter" idx="21"/>
          </p:nvPr>
        </p:nvSpPr>
        <p:spPr>
          <a:xfrm>
            <a:off x="755215"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6" name="Marcador de texto 4"/>
          <p:cNvSpPr>
            <a:spLocks noGrp="1"/>
          </p:cNvSpPr>
          <p:nvPr>
            <p:ph type="body" sz="quarter" idx="36" hasCustomPrompt="1"/>
          </p:nvPr>
        </p:nvSpPr>
        <p:spPr>
          <a:xfrm>
            <a:off x="774793"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1</a:t>
            </a:r>
          </a:p>
        </p:txBody>
      </p:sp>
      <p:sp>
        <p:nvSpPr>
          <p:cNvPr id="27" name="Content Placeholder 2"/>
          <p:cNvSpPr>
            <a:spLocks noGrp="1"/>
          </p:cNvSpPr>
          <p:nvPr>
            <p:ph idx="37" hasCustomPrompt="1"/>
          </p:nvPr>
        </p:nvSpPr>
        <p:spPr>
          <a:xfrm>
            <a:off x="3549709"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8" name="Text Placeholder 23"/>
          <p:cNvSpPr>
            <a:spLocks noGrp="1"/>
          </p:cNvSpPr>
          <p:nvPr>
            <p:ph type="body" sz="quarter" idx="38"/>
          </p:nvPr>
        </p:nvSpPr>
        <p:spPr>
          <a:xfrm>
            <a:off x="3543679"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2" name="Marcador de texto 4"/>
          <p:cNvSpPr>
            <a:spLocks noGrp="1"/>
          </p:cNvSpPr>
          <p:nvPr>
            <p:ph type="body" sz="quarter" idx="39" hasCustomPrompt="1"/>
          </p:nvPr>
        </p:nvSpPr>
        <p:spPr>
          <a:xfrm>
            <a:off x="3563257"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2</a:t>
            </a:r>
          </a:p>
        </p:txBody>
      </p:sp>
      <p:sp>
        <p:nvSpPr>
          <p:cNvPr id="33" name="Content Placeholder 2"/>
          <p:cNvSpPr>
            <a:spLocks noGrp="1"/>
          </p:cNvSpPr>
          <p:nvPr>
            <p:ph idx="40" hasCustomPrompt="1"/>
          </p:nvPr>
        </p:nvSpPr>
        <p:spPr>
          <a:xfrm>
            <a:off x="6283421"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4" name="Text Placeholder 23"/>
          <p:cNvSpPr>
            <a:spLocks noGrp="1"/>
          </p:cNvSpPr>
          <p:nvPr>
            <p:ph type="body" sz="quarter" idx="41"/>
          </p:nvPr>
        </p:nvSpPr>
        <p:spPr>
          <a:xfrm>
            <a:off x="6294324"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5" name="Marcador de texto 4"/>
          <p:cNvSpPr>
            <a:spLocks noGrp="1"/>
          </p:cNvSpPr>
          <p:nvPr>
            <p:ph type="body" sz="quarter" idx="42" hasCustomPrompt="1"/>
          </p:nvPr>
        </p:nvSpPr>
        <p:spPr>
          <a:xfrm>
            <a:off x="6296969"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3</a:t>
            </a:r>
          </a:p>
        </p:txBody>
      </p:sp>
      <p:sp>
        <p:nvSpPr>
          <p:cNvPr id="36" name="Content Placeholder 2"/>
          <p:cNvSpPr>
            <a:spLocks noGrp="1"/>
          </p:cNvSpPr>
          <p:nvPr>
            <p:ph idx="43" hasCustomPrompt="1"/>
          </p:nvPr>
        </p:nvSpPr>
        <p:spPr>
          <a:xfrm>
            <a:off x="9122489"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7" name="Text Placeholder 23"/>
          <p:cNvSpPr>
            <a:spLocks noGrp="1"/>
          </p:cNvSpPr>
          <p:nvPr>
            <p:ph type="body" sz="quarter" idx="44"/>
          </p:nvPr>
        </p:nvSpPr>
        <p:spPr>
          <a:xfrm>
            <a:off x="9133392"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8" name="Marcador de texto 4"/>
          <p:cNvSpPr>
            <a:spLocks noGrp="1"/>
          </p:cNvSpPr>
          <p:nvPr>
            <p:ph type="body" sz="quarter" idx="45" hasCustomPrompt="1"/>
          </p:nvPr>
        </p:nvSpPr>
        <p:spPr>
          <a:xfrm>
            <a:off x="9136037"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4</a:t>
            </a:r>
          </a:p>
        </p:txBody>
      </p:sp>
      <p:sp>
        <p:nvSpPr>
          <p:cNvPr id="4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25"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9"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0913414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umber list slide l">
    <p:spTree>
      <p:nvGrpSpPr>
        <p:cNvPr id="1" name=""/>
        <p:cNvGrpSpPr/>
        <p:nvPr/>
      </p:nvGrpSpPr>
      <p:grpSpPr>
        <a:xfrm>
          <a:off x="0" y="0"/>
          <a:ext cx="0" cy="0"/>
          <a:chOff x="0" y="0"/>
          <a:chExt cx="0" cy="0"/>
        </a:xfrm>
      </p:grpSpPr>
      <p:sp>
        <p:nvSpPr>
          <p:cNvPr id="12"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s-ES" smtClean="0">
                <a:solidFill>
                  <a:srgbClr val="FFFFFF">
                    <a:lumMod val="50000"/>
                  </a:srgbClr>
                </a:solidFill>
              </a:rPr>
              <a:pPr/>
              <a:t>‹nº›</a:t>
            </a:fld>
            <a:endParaRPr lang="es-ES">
              <a:solidFill>
                <a:srgbClr val="FFFFFF">
                  <a:lumMod val="50000"/>
                </a:srgbClr>
              </a:solidFill>
            </a:endParaRPr>
          </a:p>
        </p:txBody>
      </p:sp>
      <p:sp>
        <p:nvSpPr>
          <p:cNvPr id="18" name="Marcador de texto 2"/>
          <p:cNvSpPr>
            <a:spLocks noGrp="1"/>
          </p:cNvSpPr>
          <p:nvPr>
            <p:ph type="body" sz="quarter" idx="18" hasCustomPrompt="1"/>
          </p:nvPr>
        </p:nvSpPr>
        <p:spPr>
          <a:xfrm>
            <a:off x="1626500" y="2289059"/>
            <a:ext cx="5291145" cy="956604"/>
          </a:xfrm>
          <a:prstGeom prst="rect">
            <a:avLst/>
          </a:prstGeom>
        </p:spPr>
        <p:txBody>
          <a:bodyPr anchor="t">
            <a:noAutofit/>
          </a:bodyPr>
          <a:lstStyle>
            <a:lvl1pPr marL="0" indent="0">
              <a:lnSpc>
                <a:spcPct val="100000"/>
              </a:lnSpc>
              <a:buNone/>
              <a:defRPr sz="28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20" name="Marcador de texto 4"/>
          <p:cNvSpPr>
            <a:spLocks noGrp="1"/>
          </p:cNvSpPr>
          <p:nvPr>
            <p:ph type="body" sz="quarter" idx="36" hasCustomPrompt="1"/>
          </p:nvPr>
        </p:nvSpPr>
        <p:spPr>
          <a:xfrm>
            <a:off x="628190" y="2291032"/>
            <a:ext cx="956105" cy="663649"/>
          </a:xfrm>
          <a:prstGeom prst="rect">
            <a:avLst/>
          </a:prstGeom>
        </p:spPr>
        <p:txBody>
          <a:bodyPr>
            <a:noAutofit/>
          </a:bodyPr>
          <a:lstStyle>
            <a:lvl1pPr marL="0" indent="0" algn="ctr">
              <a:buNone/>
              <a:defRPr sz="4500">
                <a:solidFill>
                  <a:schemeClr val="tx1"/>
                </a:solidFill>
              </a:defRPr>
            </a:lvl1pPr>
          </a:lstStyle>
          <a:p>
            <a:pPr lvl="0"/>
            <a:r>
              <a:rPr lang="en-GB" noProof="0"/>
              <a:t>1.</a:t>
            </a:r>
          </a:p>
        </p:txBody>
      </p:sp>
      <p:sp>
        <p:nvSpPr>
          <p:cNvPr id="24" name="Marcador de texto 4"/>
          <p:cNvSpPr>
            <a:spLocks noGrp="1"/>
          </p:cNvSpPr>
          <p:nvPr>
            <p:ph type="body" sz="quarter" idx="38" hasCustomPrompt="1"/>
          </p:nvPr>
        </p:nvSpPr>
        <p:spPr>
          <a:xfrm>
            <a:off x="628190" y="3380951"/>
            <a:ext cx="956105" cy="663649"/>
          </a:xfrm>
          <a:prstGeom prst="rect">
            <a:avLst/>
          </a:prstGeom>
        </p:spPr>
        <p:txBody>
          <a:bodyPr>
            <a:noAutofit/>
          </a:bodyPr>
          <a:lstStyle>
            <a:lvl1pPr marL="0" indent="0" algn="ctr">
              <a:buNone/>
              <a:defRPr sz="4500">
                <a:solidFill>
                  <a:schemeClr val="tx1"/>
                </a:solidFill>
              </a:defRPr>
            </a:lvl1pPr>
          </a:lstStyle>
          <a:p>
            <a:pPr lvl="0"/>
            <a:r>
              <a:rPr lang="en-GB" noProof="0"/>
              <a:t>2.</a:t>
            </a:r>
          </a:p>
        </p:txBody>
      </p:sp>
      <p:sp>
        <p:nvSpPr>
          <p:cNvPr id="26" name="Marcador de texto 2"/>
          <p:cNvSpPr>
            <a:spLocks noGrp="1"/>
          </p:cNvSpPr>
          <p:nvPr>
            <p:ph type="body" sz="quarter" idx="41" hasCustomPrompt="1"/>
          </p:nvPr>
        </p:nvSpPr>
        <p:spPr>
          <a:xfrm>
            <a:off x="1626500" y="3367948"/>
            <a:ext cx="5291145" cy="956604"/>
          </a:xfrm>
          <a:prstGeom prst="rect">
            <a:avLst/>
          </a:prstGeom>
        </p:spPr>
        <p:txBody>
          <a:bodyPr anchor="t">
            <a:noAutofit/>
          </a:bodyPr>
          <a:lstStyle>
            <a:lvl1pPr marL="0" indent="0">
              <a:lnSpc>
                <a:spcPct val="100000"/>
              </a:lnSpc>
              <a:buNone/>
              <a:defRPr sz="28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27" name="Marcador de texto 4"/>
          <p:cNvSpPr>
            <a:spLocks noGrp="1"/>
          </p:cNvSpPr>
          <p:nvPr>
            <p:ph type="body" sz="quarter" idx="42" hasCustomPrompt="1"/>
          </p:nvPr>
        </p:nvSpPr>
        <p:spPr>
          <a:xfrm>
            <a:off x="628190" y="4459850"/>
            <a:ext cx="956105" cy="663649"/>
          </a:xfrm>
          <a:prstGeom prst="rect">
            <a:avLst/>
          </a:prstGeom>
        </p:spPr>
        <p:txBody>
          <a:bodyPr>
            <a:noAutofit/>
          </a:bodyPr>
          <a:lstStyle>
            <a:lvl1pPr marL="0" indent="0" algn="ctr">
              <a:buNone/>
              <a:defRPr sz="4500">
                <a:solidFill>
                  <a:schemeClr val="tx1"/>
                </a:solidFill>
              </a:defRPr>
            </a:lvl1pPr>
          </a:lstStyle>
          <a:p>
            <a:pPr lvl="0"/>
            <a:r>
              <a:rPr lang="en-GB" noProof="0"/>
              <a:t>3.</a:t>
            </a:r>
          </a:p>
        </p:txBody>
      </p:sp>
      <p:sp>
        <p:nvSpPr>
          <p:cNvPr id="28" name="Marcador de texto 2"/>
          <p:cNvSpPr>
            <a:spLocks noGrp="1"/>
          </p:cNvSpPr>
          <p:nvPr>
            <p:ph type="body" sz="quarter" idx="43" hasCustomPrompt="1"/>
          </p:nvPr>
        </p:nvSpPr>
        <p:spPr>
          <a:xfrm>
            <a:off x="1626500" y="4446837"/>
            <a:ext cx="5291145" cy="956604"/>
          </a:xfrm>
          <a:prstGeom prst="rect">
            <a:avLst/>
          </a:prstGeom>
        </p:spPr>
        <p:txBody>
          <a:bodyPr anchor="t">
            <a:noAutofit/>
          </a:bodyPr>
          <a:lstStyle>
            <a:lvl1pPr marL="0" indent="0">
              <a:lnSpc>
                <a:spcPct val="100000"/>
              </a:lnSpc>
              <a:buNone/>
              <a:defRPr sz="28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3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5"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3" name="Marcador de posición de imagen 28"/>
          <p:cNvSpPr>
            <a:spLocks noGrp="1"/>
          </p:cNvSpPr>
          <p:nvPr>
            <p:ph type="pic" sz="quarter" idx="44" hasCustomPrompt="1"/>
          </p:nvPr>
        </p:nvSpPr>
        <p:spPr>
          <a:xfrm>
            <a:off x="7695959" y="2218004"/>
            <a:ext cx="3359735" cy="3256492"/>
          </a:xfrm>
          <a:custGeom>
            <a:avLst/>
            <a:gdLst>
              <a:gd name="connsiteX0" fmla="*/ 1708960 w 6589713"/>
              <a:gd name="connsiteY0" fmla="*/ 853 h 5805701"/>
              <a:gd name="connsiteX1" fmla="*/ 2304022 w 6589713"/>
              <a:gd name="connsiteY1" fmla="*/ 142353 h 5805701"/>
              <a:gd name="connsiteX2" fmla="*/ 3133681 w 6589713"/>
              <a:gd name="connsiteY2" fmla="*/ 876002 h 5805701"/>
              <a:gd name="connsiteX3" fmla="*/ 6410042 w 6589713"/>
              <a:gd name="connsiteY3" fmla="*/ 4771203 h 5805701"/>
              <a:gd name="connsiteX4" fmla="*/ 6589713 w 6589713"/>
              <a:gd name="connsiteY4" fmla="*/ 5198725 h 5805701"/>
              <a:gd name="connsiteX5" fmla="*/ 5982001 w 6589713"/>
              <a:gd name="connsiteY5" fmla="*/ 5805701 h 5805701"/>
              <a:gd name="connsiteX6" fmla="*/ 935348 w 6589713"/>
              <a:gd name="connsiteY6" fmla="*/ 5805701 h 5805701"/>
              <a:gd name="connsiteX7" fmla="*/ 0 w 6589713"/>
              <a:gd name="connsiteY7" fmla="*/ 4866208 h 5805701"/>
              <a:gd name="connsiteX8" fmla="*/ 0 w 6589713"/>
              <a:gd name="connsiteY8" fmla="*/ 1641319 h 5805701"/>
              <a:gd name="connsiteX9" fmla="*/ 480885 w 6589713"/>
              <a:gd name="connsiteY9" fmla="*/ 480148 h 5805701"/>
              <a:gd name="connsiteX10" fmla="*/ 1708960 w 6589713"/>
              <a:gd name="connsiteY10" fmla="*/ 853 h 58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89713" h="5805701">
                <a:moveTo>
                  <a:pt x="1708960" y="853"/>
                </a:moveTo>
                <a:cubicBezTo>
                  <a:pt x="1913055" y="7515"/>
                  <a:pt x="2115763" y="53286"/>
                  <a:pt x="2304022" y="142353"/>
                </a:cubicBezTo>
                <a:cubicBezTo>
                  <a:pt x="2663364" y="311250"/>
                  <a:pt x="2890596" y="596265"/>
                  <a:pt x="3133681" y="876002"/>
                </a:cubicBezTo>
                <a:cubicBezTo>
                  <a:pt x="3133681" y="876002"/>
                  <a:pt x="3133681" y="876002"/>
                  <a:pt x="6410042" y="4771203"/>
                </a:cubicBezTo>
                <a:cubicBezTo>
                  <a:pt x="6505162" y="4887320"/>
                  <a:pt x="6589713" y="5035106"/>
                  <a:pt x="6589713" y="5198725"/>
                </a:cubicBezTo>
                <a:cubicBezTo>
                  <a:pt x="6589713" y="5531243"/>
                  <a:pt x="6320206" y="5805701"/>
                  <a:pt x="5982001" y="5805701"/>
                </a:cubicBezTo>
                <a:lnTo>
                  <a:pt x="935348" y="5805701"/>
                </a:lnTo>
                <a:cubicBezTo>
                  <a:pt x="417472" y="5805701"/>
                  <a:pt x="0" y="5383457"/>
                  <a:pt x="0" y="4866208"/>
                </a:cubicBezTo>
                <a:cubicBezTo>
                  <a:pt x="0" y="4628696"/>
                  <a:pt x="0" y="1641319"/>
                  <a:pt x="0" y="1641319"/>
                </a:cubicBezTo>
                <a:cubicBezTo>
                  <a:pt x="0" y="1219075"/>
                  <a:pt x="158534" y="802109"/>
                  <a:pt x="480885" y="480148"/>
                </a:cubicBezTo>
                <a:cubicBezTo>
                  <a:pt x="804228" y="160826"/>
                  <a:pt x="1259950" y="-13803"/>
                  <a:pt x="1708960" y="853"/>
                </a:cubicBezTo>
                <a:close/>
              </a:path>
            </a:pathLst>
          </a:custGeom>
          <a:solidFill>
            <a:schemeClr val="bg1">
              <a:lumMod val="95000"/>
            </a:schemeClr>
          </a:solidFill>
        </p:spPr>
        <p:txBody>
          <a:bodyPr wrap="square" anchor="ctr">
            <a:noAutofit/>
          </a:bodyPr>
          <a:lstStyle>
            <a:lvl1pPr marL="0" indent="0" algn="l">
              <a:buNone/>
              <a:defRPr/>
            </a:lvl1pPr>
          </a:lstStyle>
          <a:p>
            <a:r>
              <a:rPr lang="en-GB" noProof="0"/>
              <a:t>     </a:t>
            </a:r>
            <a:br>
              <a:rPr lang="en-GB" noProof="0"/>
            </a:br>
            <a:br>
              <a:rPr lang="en-GB" noProof="0"/>
            </a:br>
            <a:r>
              <a:rPr lang="en-GB" noProof="0"/>
              <a:t> Insert your picture here</a:t>
            </a:r>
          </a:p>
        </p:txBody>
      </p:sp>
    </p:spTree>
    <p:extLst>
      <p:ext uri="{BB962C8B-B14F-4D97-AF65-F5344CB8AC3E}">
        <p14:creationId xmlns:p14="http://schemas.microsoft.com/office/powerpoint/2010/main" val="2894784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cheme ll">
    <p:spTree>
      <p:nvGrpSpPr>
        <p:cNvPr id="1" name=""/>
        <p:cNvGrpSpPr/>
        <p:nvPr/>
      </p:nvGrpSpPr>
      <p:grpSpPr>
        <a:xfrm>
          <a:off x="0" y="0"/>
          <a:ext cx="0" cy="0"/>
          <a:chOff x="0" y="0"/>
          <a:chExt cx="0" cy="0"/>
        </a:xfrm>
      </p:grpSpPr>
      <p:sp>
        <p:nvSpPr>
          <p:cNvPr id="18"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17" name="Marcador de texto 33"/>
          <p:cNvSpPr>
            <a:spLocks noGrp="1"/>
          </p:cNvSpPr>
          <p:nvPr>
            <p:ph type="body" sz="quarter" idx="14" hasCustomPrompt="1"/>
          </p:nvPr>
        </p:nvSpPr>
        <p:spPr>
          <a:xfrm>
            <a:off x="2857602" y="2057246"/>
            <a:ext cx="2942647" cy="431800"/>
          </a:xfrm>
          <a:prstGeom prst="rect">
            <a:avLst/>
          </a:prstGeom>
        </p:spPr>
        <p:txBody>
          <a:bodyPr>
            <a:normAutofit/>
          </a:bodyPr>
          <a:lstStyle>
            <a:lvl1pPr marL="0" indent="0">
              <a:buNone/>
              <a:defRPr sz="2400" baseline="0">
                <a:solidFill>
                  <a:schemeClr val="accent2"/>
                </a:solidFill>
              </a:defRPr>
            </a:lvl1pPr>
          </a:lstStyle>
          <a:p>
            <a:pPr lvl="0"/>
            <a:r>
              <a:rPr lang="en-GB" noProof="0"/>
              <a:t>Title here</a:t>
            </a:r>
          </a:p>
        </p:txBody>
      </p:sp>
      <p:sp>
        <p:nvSpPr>
          <p:cNvPr id="19" name="Marcador de texto 33"/>
          <p:cNvSpPr>
            <a:spLocks noGrp="1"/>
          </p:cNvSpPr>
          <p:nvPr>
            <p:ph type="body" sz="quarter" idx="16" hasCustomPrompt="1"/>
          </p:nvPr>
        </p:nvSpPr>
        <p:spPr>
          <a:xfrm>
            <a:off x="576481" y="4420860"/>
            <a:ext cx="2942647" cy="431800"/>
          </a:xfrm>
          <a:prstGeom prst="rect">
            <a:avLst/>
          </a:prstGeom>
        </p:spPr>
        <p:txBody>
          <a:bodyPr>
            <a:noAutofit/>
          </a:bodyPr>
          <a:lstStyle>
            <a:lvl1pPr marL="0" indent="0">
              <a:buNone/>
              <a:defRPr sz="2800" baseline="0">
                <a:solidFill>
                  <a:schemeClr val="accent2"/>
                </a:solidFill>
              </a:defRPr>
            </a:lvl1pPr>
          </a:lstStyle>
          <a:p>
            <a:pPr lvl="0"/>
            <a:r>
              <a:rPr lang="en-GB" noProof="0"/>
              <a:t>Title here</a:t>
            </a:r>
          </a:p>
        </p:txBody>
      </p:sp>
      <p:sp>
        <p:nvSpPr>
          <p:cNvPr id="21" name="Marcador de texto 33"/>
          <p:cNvSpPr>
            <a:spLocks noGrp="1"/>
          </p:cNvSpPr>
          <p:nvPr>
            <p:ph type="body" sz="quarter" idx="17" hasCustomPrompt="1"/>
          </p:nvPr>
        </p:nvSpPr>
        <p:spPr>
          <a:xfrm>
            <a:off x="5800189" y="4903912"/>
            <a:ext cx="3459659" cy="1200045"/>
          </a:xfrm>
          <a:prstGeom prst="rect">
            <a:avLst/>
          </a:prstGeom>
        </p:spPr>
        <p:txBody>
          <a:bodyPr>
            <a:normAutofit/>
          </a:bodyPr>
          <a:lstStyle>
            <a:lvl1pPr marL="0" indent="0">
              <a:buNone/>
              <a:defRPr sz="3200" baseline="0">
                <a:solidFill>
                  <a:schemeClr val="accent2"/>
                </a:solidFill>
              </a:defRPr>
            </a:lvl1pPr>
          </a:lstStyle>
          <a:p>
            <a:pPr lvl="0"/>
            <a:r>
              <a:rPr lang="en-GB" noProof="0"/>
              <a:t>Highlight here</a:t>
            </a:r>
          </a:p>
        </p:txBody>
      </p:sp>
      <p:sp>
        <p:nvSpPr>
          <p:cNvPr id="22" name="Marcador de texto 2"/>
          <p:cNvSpPr>
            <a:spLocks noGrp="1"/>
          </p:cNvSpPr>
          <p:nvPr>
            <p:ph type="body" sz="quarter" idx="18" hasCustomPrompt="1"/>
          </p:nvPr>
        </p:nvSpPr>
        <p:spPr>
          <a:xfrm>
            <a:off x="576481" y="4875698"/>
            <a:ext cx="2929143" cy="1307738"/>
          </a:xfrm>
          <a:prstGeom prst="rect">
            <a:avLst/>
          </a:prstGeom>
        </p:spPr>
        <p:txBody>
          <a:bodyPr>
            <a:normAutofit/>
          </a:bodyPr>
          <a:lstStyle>
            <a:lvl1pPr marL="130960" indent="-130960">
              <a:lnSpc>
                <a:spcPct val="100000"/>
              </a:lnSpc>
              <a:defRPr sz="2400">
                <a:solidFill>
                  <a:srgbClr val="323232"/>
                </a:solidFill>
              </a:defRPr>
            </a:lvl1pPr>
            <a:lvl2pPr marL="538163" indent="-139700">
              <a:lnSpc>
                <a:spcPct val="100000"/>
              </a:lnSpc>
              <a:defRPr sz="2400">
                <a:solidFill>
                  <a:srgbClr val="323232"/>
                </a:solidFill>
              </a:defRPr>
            </a:lvl2pPr>
            <a:lvl3pPr marL="985838" indent="-138113">
              <a:lnSpc>
                <a:spcPct val="100000"/>
              </a:lnSpc>
              <a:defRPr sz="24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3" name="Marcador de texto 2"/>
          <p:cNvSpPr>
            <a:spLocks noGrp="1"/>
          </p:cNvSpPr>
          <p:nvPr>
            <p:ph type="body" sz="quarter" idx="19" hasCustomPrompt="1"/>
          </p:nvPr>
        </p:nvSpPr>
        <p:spPr>
          <a:xfrm>
            <a:off x="2857602" y="2489047"/>
            <a:ext cx="2929143" cy="1507399"/>
          </a:xfrm>
          <a:prstGeom prst="rect">
            <a:avLst/>
          </a:prstGeom>
        </p:spPr>
        <p:txBody>
          <a:bodyPr>
            <a:normAutofit/>
          </a:bodyPr>
          <a:lstStyle>
            <a:lvl1pPr marL="130960" indent="-130960">
              <a:lnSpc>
                <a:spcPct val="100000"/>
              </a:lnSpc>
              <a:defRPr sz="2400">
                <a:solidFill>
                  <a:srgbClr val="323232"/>
                </a:solidFill>
              </a:defRPr>
            </a:lvl1pPr>
            <a:lvl2pPr marL="627063" indent="-169863">
              <a:lnSpc>
                <a:spcPct val="100000"/>
              </a:lnSpc>
              <a:defRPr sz="2400">
                <a:solidFill>
                  <a:srgbClr val="323232"/>
                </a:solidFill>
              </a:defRPr>
            </a:lvl2pPr>
            <a:lvl3pPr marL="1076325" indent="-161925">
              <a:lnSpc>
                <a:spcPct val="100000"/>
              </a:lnSpc>
              <a:defRPr sz="24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4" name="Marcador de texto 2"/>
          <p:cNvSpPr>
            <a:spLocks noGrp="1"/>
          </p:cNvSpPr>
          <p:nvPr>
            <p:ph type="body" sz="quarter" idx="20" hasCustomPrompt="1"/>
          </p:nvPr>
        </p:nvSpPr>
        <p:spPr>
          <a:xfrm>
            <a:off x="8903377" y="2057260"/>
            <a:ext cx="2617847" cy="1507399"/>
          </a:xfrm>
          <a:prstGeom prst="rect">
            <a:avLst/>
          </a:prstGeom>
        </p:spPr>
        <p:txBody>
          <a:bodyPr>
            <a:normAutofit/>
          </a:bodyPr>
          <a:lstStyle>
            <a:lvl1pPr marL="130960" indent="-130960">
              <a:lnSpc>
                <a:spcPct val="100000"/>
              </a:lnSpc>
              <a:defRPr sz="2400">
                <a:solidFill>
                  <a:srgbClr val="323232"/>
                </a:solidFill>
              </a:defRPr>
            </a:lvl1pPr>
            <a:lvl2pPr marL="627063" indent="-169863">
              <a:lnSpc>
                <a:spcPct val="100000"/>
              </a:lnSpc>
              <a:defRPr sz="2000">
                <a:solidFill>
                  <a:srgbClr val="323232"/>
                </a:solidFill>
              </a:defRPr>
            </a:lvl2pPr>
            <a:lvl3pPr marL="1076325" indent="-228600">
              <a:lnSpc>
                <a:spcPct val="100000"/>
              </a:lnSpc>
              <a:defRPr sz="1600">
                <a:solidFill>
                  <a:srgbClr val="323232"/>
                </a:solidFill>
              </a:defRPr>
            </a:lvl3pPr>
            <a:lvl4pPr marL="1371600" indent="0">
              <a:lnSpc>
                <a:spcPct val="100000"/>
              </a:lnSpc>
              <a:buNone/>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	</a:t>
            </a:r>
          </a:p>
        </p:txBody>
      </p:sp>
      <p:sp>
        <p:nvSpPr>
          <p:cNvPr id="27"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4"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13575316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cons">
    <p:spTree>
      <p:nvGrpSpPr>
        <p:cNvPr id="1" name=""/>
        <p:cNvGrpSpPr/>
        <p:nvPr/>
      </p:nvGrpSpPr>
      <p:grpSpPr>
        <a:xfrm>
          <a:off x="0" y="0"/>
          <a:ext cx="0" cy="0"/>
          <a:chOff x="0" y="0"/>
          <a:chExt cx="0" cy="0"/>
        </a:xfrm>
      </p:grpSpPr>
      <p:sp>
        <p:nvSpPr>
          <p:cNvPr id="17"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32" name="Content Placeholder 2"/>
          <p:cNvSpPr>
            <a:spLocks noGrp="1"/>
          </p:cNvSpPr>
          <p:nvPr>
            <p:ph idx="1" hasCustomPrompt="1"/>
          </p:nvPr>
        </p:nvSpPr>
        <p:spPr>
          <a:xfrm>
            <a:off x="768977"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33" name="Text Placeholder 23"/>
          <p:cNvSpPr>
            <a:spLocks noGrp="1"/>
          </p:cNvSpPr>
          <p:nvPr>
            <p:ph type="body" sz="quarter" idx="21"/>
          </p:nvPr>
        </p:nvSpPr>
        <p:spPr>
          <a:xfrm>
            <a:off x="768777" y="4317307"/>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4" name="Content Placeholder 2"/>
          <p:cNvSpPr>
            <a:spLocks noGrp="1"/>
          </p:cNvSpPr>
          <p:nvPr>
            <p:ph idx="30" hasCustomPrompt="1"/>
          </p:nvPr>
        </p:nvSpPr>
        <p:spPr>
          <a:xfrm>
            <a:off x="3564116" y="3493009"/>
            <a:ext cx="2047701" cy="723884"/>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35" name="Text Placeholder 23"/>
          <p:cNvSpPr>
            <a:spLocks noGrp="1"/>
          </p:cNvSpPr>
          <p:nvPr>
            <p:ph type="body" sz="quarter" idx="31"/>
          </p:nvPr>
        </p:nvSpPr>
        <p:spPr>
          <a:xfrm>
            <a:off x="3563913" y="4317307"/>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6" name="Content Placeholder 2"/>
          <p:cNvSpPr>
            <a:spLocks noGrp="1"/>
          </p:cNvSpPr>
          <p:nvPr>
            <p:ph idx="32" hasCustomPrompt="1"/>
          </p:nvPr>
        </p:nvSpPr>
        <p:spPr>
          <a:xfrm>
            <a:off x="6364560" y="3507837"/>
            <a:ext cx="2047701" cy="723884"/>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s-ES" noProof="0" err="1"/>
              <a:t>Click</a:t>
            </a:r>
            <a:r>
              <a:rPr lang="es-ES" noProof="0"/>
              <a:t> to </a:t>
            </a:r>
            <a:r>
              <a:rPr lang="es-ES" noProof="0" err="1"/>
              <a:t>add</a:t>
            </a:r>
            <a:r>
              <a:rPr lang="es-ES" noProof="0"/>
              <a:t> </a:t>
            </a:r>
            <a:r>
              <a:rPr lang="es-ES" noProof="0" err="1"/>
              <a:t>text</a:t>
            </a:r>
            <a:endParaRPr lang="en-GB" noProof="0"/>
          </a:p>
        </p:txBody>
      </p:sp>
      <p:sp>
        <p:nvSpPr>
          <p:cNvPr id="43" name="Text Placeholder 23"/>
          <p:cNvSpPr>
            <a:spLocks noGrp="1"/>
          </p:cNvSpPr>
          <p:nvPr>
            <p:ph type="body" sz="quarter" idx="33"/>
          </p:nvPr>
        </p:nvSpPr>
        <p:spPr>
          <a:xfrm>
            <a:off x="6364567" y="4332129"/>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44" name="Content Placeholder 2"/>
          <p:cNvSpPr>
            <a:spLocks noGrp="1"/>
          </p:cNvSpPr>
          <p:nvPr>
            <p:ph idx="34" hasCustomPrompt="1"/>
          </p:nvPr>
        </p:nvSpPr>
        <p:spPr>
          <a:xfrm>
            <a:off x="9136016"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s-ES" noProof="0" err="1"/>
              <a:t>Click</a:t>
            </a:r>
            <a:r>
              <a:rPr lang="es-ES" noProof="0"/>
              <a:t> to </a:t>
            </a:r>
            <a:r>
              <a:rPr lang="es-ES" noProof="0" err="1"/>
              <a:t>add</a:t>
            </a:r>
            <a:r>
              <a:rPr lang="es-ES" noProof="0"/>
              <a:t> </a:t>
            </a:r>
            <a:r>
              <a:rPr lang="es-ES" noProof="0" err="1"/>
              <a:t>text</a:t>
            </a:r>
            <a:endParaRPr lang="en-GB" noProof="0"/>
          </a:p>
        </p:txBody>
      </p:sp>
      <p:sp>
        <p:nvSpPr>
          <p:cNvPr id="45" name="Text Placeholder 23"/>
          <p:cNvSpPr>
            <a:spLocks noGrp="1"/>
          </p:cNvSpPr>
          <p:nvPr>
            <p:ph type="body" sz="quarter" idx="35"/>
          </p:nvPr>
        </p:nvSpPr>
        <p:spPr>
          <a:xfrm>
            <a:off x="9135814" y="4317307"/>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48"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9" name="Title 1"/>
          <p:cNvSpPr>
            <a:spLocks noGrp="1"/>
          </p:cNvSpPr>
          <p:nvPr>
            <p:ph type="title"/>
          </p:nvPr>
        </p:nvSpPr>
        <p:spPr>
          <a:xfrm>
            <a:off x="268224" y="296865"/>
            <a:ext cx="10915493"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0" name="Text Placeholder 19"/>
          <p:cNvSpPr>
            <a:spLocks noGrp="1"/>
          </p:cNvSpPr>
          <p:nvPr>
            <p:ph type="body" sz="quarter" idx="13"/>
          </p:nvPr>
        </p:nvSpPr>
        <p:spPr>
          <a:xfrm>
            <a:off x="268224" y="779412"/>
            <a:ext cx="10891629"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5872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Title 1"/>
          <p:cNvSpPr>
            <a:spLocks noGrp="1"/>
          </p:cNvSpPr>
          <p:nvPr>
            <p:ph type="title"/>
          </p:nvPr>
        </p:nvSpPr>
        <p:spPr>
          <a:xfrm>
            <a:off x="283873" y="899886"/>
            <a:ext cx="11022863" cy="4267200"/>
          </a:xfrm>
        </p:spPr>
        <p:txBody>
          <a:bodyPr anchor="b">
            <a:normAutofit/>
          </a:bodyPr>
          <a:lstStyle>
            <a:lvl1pPr>
              <a:lnSpc>
                <a:spcPct val="100000"/>
              </a:lnSpc>
              <a:defRPr sz="3200" baseline="0">
                <a:solidFill>
                  <a:schemeClr val="tx2"/>
                </a:solidFill>
                <a:latin typeface="+mj-lt"/>
              </a:defRPr>
            </a:lvl1pPr>
          </a:lstStyle>
          <a:p>
            <a:r>
              <a:rPr lang="es-ES_tradnl" noProof="0"/>
              <a:t>Click to edit Master title style</a:t>
            </a:r>
            <a:endParaRPr lang="en-GB" noProof="0"/>
          </a:p>
        </p:txBody>
      </p:sp>
      <p:sp>
        <p:nvSpPr>
          <p:cNvPr id="6" name="Text Placeholder 19"/>
          <p:cNvSpPr>
            <a:spLocks noGrp="1"/>
          </p:cNvSpPr>
          <p:nvPr>
            <p:ph type="body" sz="quarter" idx="13"/>
          </p:nvPr>
        </p:nvSpPr>
        <p:spPr>
          <a:xfrm>
            <a:off x="283657" y="5240908"/>
            <a:ext cx="4602163" cy="498992"/>
          </a:xfrm>
          <a:prstGeom prst="rect">
            <a:avLst/>
          </a:prstGeom>
        </p:spPr>
        <p:txBody>
          <a:bodyPr>
            <a:noAutofit/>
          </a:bodyPr>
          <a:lstStyle>
            <a:lvl1pPr marL="0" indent="0">
              <a:lnSpc>
                <a:spcPts val="1425"/>
              </a:lnSpc>
              <a:buNone/>
              <a:defRPr sz="1350" i="0">
                <a:solidFill>
                  <a:srgbClr val="32323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4" name="Footer Placeholder 4"/>
          <p:cNvSpPr>
            <a:spLocks noGrp="1"/>
          </p:cNvSpPr>
          <p:nvPr>
            <p:ph type="ftr" sz="quarter" idx="14"/>
          </p:nvPr>
        </p:nvSpPr>
        <p:spPr/>
        <p:txBody>
          <a:bodyPr/>
          <a:lstStyle>
            <a:lvl1pPr>
              <a:defRPr/>
            </a:lvl1pPr>
          </a:lstStyle>
          <a:p>
            <a:endParaRPr lang="en-GB" altLang="es-ES_tradnl"/>
          </a:p>
        </p:txBody>
      </p:sp>
      <p:sp>
        <p:nvSpPr>
          <p:cNvPr id="5" name="Marcador de número de diapositiva 32"/>
          <p:cNvSpPr>
            <a:spLocks noGrp="1"/>
          </p:cNvSpPr>
          <p:nvPr>
            <p:ph type="sldNum" sz="quarter" idx="15"/>
          </p:nvPr>
        </p:nvSpPr>
        <p:spPr/>
        <p:txBody>
          <a:bodyPr/>
          <a:lstStyle>
            <a:lvl1pPr>
              <a:defRPr/>
            </a:lvl1pPr>
          </a:lstStyle>
          <a:p>
            <a:fld id="{03937180-5225-7146-9C4B-A4AA09BC80FF}" type="slidenum">
              <a:rPr lang="es-ES" altLang="es-ES_tradnl"/>
              <a:pPr/>
              <a:t>‹nº›</a:t>
            </a:fld>
            <a:endParaRPr lang="es-ES" altLang="es-ES_tradnl"/>
          </a:p>
        </p:txBody>
      </p:sp>
    </p:spTree>
    <p:extLst>
      <p:ext uri="{BB962C8B-B14F-4D97-AF65-F5344CB8AC3E}">
        <p14:creationId xmlns:p14="http://schemas.microsoft.com/office/powerpoint/2010/main" val="17277949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Thank you slide">
    <p:spTree>
      <p:nvGrpSpPr>
        <p:cNvPr id="1" name=""/>
        <p:cNvGrpSpPr/>
        <p:nvPr/>
      </p:nvGrpSpPr>
      <p:grpSpPr>
        <a:xfrm>
          <a:off x="0" y="0"/>
          <a:ext cx="0" cy="0"/>
          <a:chOff x="0" y="0"/>
          <a:chExt cx="0" cy="0"/>
        </a:xfrm>
      </p:grpSpPr>
      <p:sp>
        <p:nvSpPr>
          <p:cNvPr id="3" name="CuadroTexto 2"/>
          <p:cNvSpPr txBox="1"/>
          <p:nvPr userDrawn="1"/>
        </p:nvSpPr>
        <p:spPr>
          <a:xfrm>
            <a:off x="-221371" y="652449"/>
            <a:ext cx="184731" cy="300082"/>
          </a:xfrm>
          <a:prstGeom prst="rect">
            <a:avLst/>
          </a:prstGeom>
          <a:noFill/>
        </p:spPr>
        <p:txBody>
          <a:bodyPr wrap="none" rtlCol="0">
            <a:spAutoFit/>
          </a:bodyPr>
          <a:lstStyle/>
          <a:p>
            <a:pPr fontAlgn="auto">
              <a:spcBef>
                <a:spcPts val="0"/>
              </a:spcBef>
              <a:spcAft>
                <a:spcPts val="0"/>
              </a:spcAft>
            </a:pPr>
            <a:endParaRPr lang="es-ES" sz="1350">
              <a:solidFill>
                <a:srgbClr val="005EB8"/>
              </a:solidFill>
              <a:latin typeface="Calibri" panose="020F0502020204030204"/>
              <a:ea typeface="+mn-ea"/>
            </a:endParaRPr>
          </a:p>
        </p:txBody>
      </p:sp>
      <p:cxnSp>
        <p:nvCxnSpPr>
          <p:cNvPr id="123" name="Straight Connector 11"/>
          <p:cNvCxnSpPr/>
          <p:nvPr userDrawn="1"/>
        </p:nvCxnSpPr>
        <p:spPr>
          <a:xfrm>
            <a:off x="1948357" y="6282442"/>
            <a:ext cx="0" cy="4308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56" name="Text Placeholder 23"/>
          <p:cNvSpPr>
            <a:spLocks noGrp="1"/>
          </p:cNvSpPr>
          <p:nvPr>
            <p:ph type="body" sz="quarter" idx="39" hasCustomPrompt="1"/>
          </p:nvPr>
        </p:nvSpPr>
        <p:spPr>
          <a:xfrm>
            <a:off x="2471325" y="6307922"/>
            <a:ext cx="1602489" cy="178471"/>
          </a:xfrm>
          <a:prstGeom prst="rect">
            <a:avLst/>
          </a:prstGeom>
        </p:spPr>
        <p:txBody>
          <a:bodyPr>
            <a:noAutofit/>
          </a:bodyPr>
          <a:lstStyle>
            <a:lvl1pPr marL="0" indent="0" algn="l">
              <a:lnSpc>
                <a:spcPct val="100000"/>
              </a:lnSpc>
              <a:buNone/>
              <a:defRPr lang="en-GB" sz="900" i="1"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You can follow us on:</a:t>
            </a:r>
            <a:br>
              <a:rPr lang="en-GB" noProof="0"/>
            </a:br>
            <a:endParaRPr lang="en-GB" noProof="0"/>
          </a:p>
        </p:txBody>
      </p:sp>
      <p:sp>
        <p:nvSpPr>
          <p:cNvPr id="57" name="Text Placeholder 23"/>
          <p:cNvSpPr>
            <a:spLocks noGrp="1"/>
          </p:cNvSpPr>
          <p:nvPr>
            <p:ph type="body" sz="quarter" idx="40" hasCustomPrompt="1"/>
          </p:nvPr>
        </p:nvSpPr>
        <p:spPr>
          <a:xfrm>
            <a:off x="2072506" y="6518623"/>
            <a:ext cx="2154941" cy="226801"/>
          </a:xfrm>
          <a:prstGeom prst="rect">
            <a:avLst/>
          </a:prstGeom>
        </p:spPr>
        <p:txBody>
          <a:bodyPr anchor="b">
            <a:noAutofit/>
          </a:bodyPr>
          <a:lstStyle>
            <a:lvl1pPr marL="0" indent="0" algn="l">
              <a:lnSpc>
                <a:spcPct val="100000"/>
              </a:lnSpc>
              <a:buNone/>
              <a:defRPr lang="en-GB" sz="1600" i="0"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err="1"/>
              <a:t>AmadeusITgroup</a:t>
            </a:r>
            <a:endParaRPr lang="en-GB" noProof="0"/>
          </a:p>
        </p:txBody>
      </p:sp>
      <p:sp>
        <p:nvSpPr>
          <p:cNvPr id="55" name="Text Placeholder 23"/>
          <p:cNvSpPr>
            <a:spLocks noGrp="1"/>
          </p:cNvSpPr>
          <p:nvPr>
            <p:ph type="body" sz="quarter" idx="38" hasCustomPrompt="1"/>
          </p:nvPr>
        </p:nvSpPr>
        <p:spPr>
          <a:xfrm>
            <a:off x="389804" y="6323083"/>
            <a:ext cx="1764284" cy="390246"/>
          </a:xfrm>
          <a:prstGeom prst="rect">
            <a:avLst/>
          </a:prstGeom>
        </p:spPr>
        <p:txBody>
          <a:bodyPr>
            <a:noAutofit/>
          </a:bodyPr>
          <a:lstStyle>
            <a:lvl1pPr marL="0" indent="0" algn="l">
              <a:lnSpc>
                <a:spcPct val="100000"/>
              </a:lnSpc>
              <a:buNone/>
              <a:defRPr lang="en-GB" sz="1100"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amadeus.com</a:t>
            </a:r>
            <a:br>
              <a:rPr lang="en-GB" noProof="0"/>
            </a:br>
            <a:r>
              <a:rPr lang="en-GB" noProof="0"/>
              <a:t>amadeus.com/blog</a:t>
            </a:r>
          </a:p>
        </p:txBody>
      </p:sp>
      <p:sp>
        <p:nvSpPr>
          <p:cNvPr id="24" name="Freeform 5"/>
          <p:cNvSpPr>
            <a:spLocks/>
          </p:cNvSpPr>
          <p:nvPr userDrawn="1"/>
        </p:nvSpPr>
        <p:spPr bwMode="auto">
          <a:xfrm>
            <a:off x="5859960" y="6402824"/>
            <a:ext cx="246084" cy="244475"/>
          </a:xfrm>
          <a:custGeom>
            <a:avLst/>
            <a:gdLst>
              <a:gd name="T0" fmla="*/ 0 w 92"/>
              <a:gd name="T1" fmla="*/ 0 h 92"/>
              <a:gd name="T2" fmla="*/ 0 w 92"/>
              <a:gd name="T3" fmla="*/ 92 h 92"/>
              <a:gd name="T4" fmla="*/ 36 w 92"/>
              <a:gd name="T5" fmla="*/ 92 h 92"/>
              <a:gd name="T6" fmla="*/ 36 w 92"/>
              <a:gd name="T7" fmla="*/ 92 h 92"/>
              <a:gd name="T8" fmla="*/ 36 w 92"/>
              <a:gd name="T9" fmla="*/ 84 h 92"/>
              <a:gd name="T10" fmla="*/ 20 w 92"/>
              <a:gd name="T11" fmla="*/ 77 h 92"/>
              <a:gd name="T12" fmla="*/ 15 w 92"/>
              <a:gd name="T13" fmla="*/ 70 h 92"/>
              <a:gd name="T14" fmla="*/ 15 w 92"/>
              <a:gd name="T15" fmla="*/ 67 h 92"/>
              <a:gd name="T16" fmla="*/ 22 w 92"/>
              <a:gd name="T17" fmla="*/ 72 h 92"/>
              <a:gd name="T18" fmla="*/ 36 w 92"/>
              <a:gd name="T19" fmla="*/ 76 h 92"/>
              <a:gd name="T20" fmla="*/ 39 w 92"/>
              <a:gd name="T21" fmla="*/ 70 h 92"/>
              <a:gd name="T22" fmla="*/ 18 w 92"/>
              <a:gd name="T23" fmla="*/ 46 h 92"/>
              <a:gd name="T24" fmla="*/ 23 w 92"/>
              <a:gd name="T25" fmla="*/ 33 h 92"/>
              <a:gd name="T26" fmla="*/ 23 w 92"/>
              <a:gd name="T27" fmla="*/ 20 h 92"/>
              <a:gd name="T28" fmla="*/ 36 w 92"/>
              <a:gd name="T29" fmla="*/ 25 h 92"/>
              <a:gd name="T30" fmla="*/ 48 w 92"/>
              <a:gd name="T31" fmla="*/ 24 h 92"/>
              <a:gd name="T32" fmla="*/ 60 w 92"/>
              <a:gd name="T33" fmla="*/ 25 h 92"/>
              <a:gd name="T34" fmla="*/ 73 w 92"/>
              <a:gd name="T35" fmla="*/ 20 h 92"/>
              <a:gd name="T36" fmla="*/ 74 w 92"/>
              <a:gd name="T37" fmla="*/ 33 h 92"/>
              <a:gd name="T38" fmla="*/ 79 w 92"/>
              <a:gd name="T39" fmla="*/ 46 h 92"/>
              <a:gd name="T40" fmla="*/ 57 w 92"/>
              <a:gd name="T41" fmla="*/ 70 h 92"/>
              <a:gd name="T42" fmla="*/ 60 w 92"/>
              <a:gd name="T43" fmla="*/ 79 h 92"/>
              <a:gd name="T44" fmla="*/ 60 w 92"/>
              <a:gd name="T45" fmla="*/ 92 h 92"/>
              <a:gd name="T46" fmla="*/ 60 w 92"/>
              <a:gd name="T47" fmla="*/ 92 h 92"/>
              <a:gd name="T48" fmla="*/ 92 w 92"/>
              <a:gd name="T49" fmla="*/ 92 h 92"/>
              <a:gd name="T50" fmla="*/ 92 w 92"/>
              <a:gd name="T51" fmla="*/ 0 h 92"/>
              <a:gd name="T52" fmla="*/ 0 w 92"/>
              <a:gd name="T5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2">
                <a:moveTo>
                  <a:pt x="0" y="0"/>
                </a:moveTo>
                <a:cubicBezTo>
                  <a:pt x="0" y="92"/>
                  <a:pt x="0" y="92"/>
                  <a:pt x="0" y="92"/>
                </a:cubicBezTo>
                <a:cubicBezTo>
                  <a:pt x="36" y="92"/>
                  <a:pt x="36" y="92"/>
                  <a:pt x="36" y="92"/>
                </a:cubicBezTo>
                <a:cubicBezTo>
                  <a:pt x="36" y="92"/>
                  <a:pt x="36" y="92"/>
                  <a:pt x="36" y="92"/>
                </a:cubicBezTo>
                <a:cubicBezTo>
                  <a:pt x="36" y="91"/>
                  <a:pt x="36" y="88"/>
                  <a:pt x="36" y="84"/>
                </a:cubicBezTo>
                <a:cubicBezTo>
                  <a:pt x="23" y="86"/>
                  <a:pt x="20" y="77"/>
                  <a:pt x="20" y="77"/>
                </a:cubicBezTo>
                <a:cubicBezTo>
                  <a:pt x="18" y="72"/>
                  <a:pt x="15" y="70"/>
                  <a:pt x="15" y="70"/>
                </a:cubicBezTo>
                <a:cubicBezTo>
                  <a:pt x="10" y="67"/>
                  <a:pt x="15" y="67"/>
                  <a:pt x="15" y="67"/>
                </a:cubicBezTo>
                <a:cubicBezTo>
                  <a:pt x="20" y="67"/>
                  <a:pt x="22" y="72"/>
                  <a:pt x="22" y="72"/>
                </a:cubicBezTo>
                <a:cubicBezTo>
                  <a:pt x="27" y="79"/>
                  <a:pt x="34" y="77"/>
                  <a:pt x="36" y="76"/>
                </a:cubicBezTo>
                <a:cubicBezTo>
                  <a:pt x="37" y="73"/>
                  <a:pt x="38" y="71"/>
                  <a:pt x="39" y="70"/>
                </a:cubicBezTo>
                <a:cubicBezTo>
                  <a:pt x="29" y="68"/>
                  <a:pt x="18" y="64"/>
                  <a:pt x="18" y="46"/>
                </a:cubicBezTo>
                <a:cubicBezTo>
                  <a:pt x="18" y="41"/>
                  <a:pt x="19" y="36"/>
                  <a:pt x="23" y="33"/>
                </a:cubicBezTo>
                <a:cubicBezTo>
                  <a:pt x="22" y="32"/>
                  <a:pt x="20" y="27"/>
                  <a:pt x="23" y="20"/>
                </a:cubicBezTo>
                <a:cubicBezTo>
                  <a:pt x="23" y="20"/>
                  <a:pt x="27" y="19"/>
                  <a:pt x="36" y="25"/>
                </a:cubicBezTo>
                <a:cubicBezTo>
                  <a:pt x="40" y="24"/>
                  <a:pt x="44" y="24"/>
                  <a:pt x="48" y="24"/>
                </a:cubicBezTo>
                <a:cubicBezTo>
                  <a:pt x="52" y="24"/>
                  <a:pt x="56" y="24"/>
                  <a:pt x="60" y="25"/>
                </a:cubicBezTo>
                <a:cubicBezTo>
                  <a:pt x="69" y="19"/>
                  <a:pt x="73" y="20"/>
                  <a:pt x="73" y="20"/>
                </a:cubicBezTo>
                <a:cubicBezTo>
                  <a:pt x="76" y="27"/>
                  <a:pt x="74" y="32"/>
                  <a:pt x="74" y="33"/>
                </a:cubicBezTo>
                <a:cubicBezTo>
                  <a:pt x="77" y="36"/>
                  <a:pt x="79" y="41"/>
                  <a:pt x="79" y="46"/>
                </a:cubicBezTo>
                <a:cubicBezTo>
                  <a:pt x="79" y="64"/>
                  <a:pt x="68" y="68"/>
                  <a:pt x="57" y="70"/>
                </a:cubicBezTo>
                <a:cubicBezTo>
                  <a:pt x="59" y="71"/>
                  <a:pt x="60" y="74"/>
                  <a:pt x="60" y="79"/>
                </a:cubicBezTo>
                <a:cubicBezTo>
                  <a:pt x="60" y="85"/>
                  <a:pt x="60" y="90"/>
                  <a:pt x="60" y="92"/>
                </a:cubicBezTo>
                <a:cubicBezTo>
                  <a:pt x="60" y="92"/>
                  <a:pt x="60" y="92"/>
                  <a:pt x="60" y="92"/>
                </a:cubicBezTo>
                <a:cubicBezTo>
                  <a:pt x="92" y="92"/>
                  <a:pt x="92" y="92"/>
                  <a:pt x="92" y="92"/>
                </a:cubicBezTo>
                <a:cubicBezTo>
                  <a:pt x="92" y="0"/>
                  <a:pt x="92" y="0"/>
                  <a:pt x="92"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s-ES">
              <a:solidFill>
                <a:srgbClr val="005EB8"/>
              </a:solidFill>
              <a:latin typeface="Calibri" panose="020F0502020204030204"/>
              <a:ea typeface="+mn-ea"/>
            </a:endParaRPr>
          </a:p>
        </p:txBody>
      </p:sp>
      <p:sp>
        <p:nvSpPr>
          <p:cNvPr id="25" name="Freeform 5"/>
          <p:cNvSpPr>
            <a:spLocks noEditPoints="1"/>
          </p:cNvSpPr>
          <p:nvPr userDrawn="1"/>
        </p:nvSpPr>
        <p:spPr bwMode="auto">
          <a:xfrm>
            <a:off x="3773776" y="6402824"/>
            <a:ext cx="234950" cy="244475"/>
          </a:xfrm>
          <a:custGeom>
            <a:avLst/>
            <a:gdLst>
              <a:gd name="T0" fmla="*/ 9 w 54"/>
              <a:gd name="T1" fmla="*/ 54 h 54"/>
              <a:gd name="T2" fmla="*/ 25 w 54"/>
              <a:gd name="T3" fmla="*/ 54 h 54"/>
              <a:gd name="T4" fmla="*/ 25 w 54"/>
              <a:gd name="T5" fmla="*/ 53 h 54"/>
              <a:gd name="T6" fmla="*/ 25 w 54"/>
              <a:gd name="T7" fmla="*/ 51 h 54"/>
              <a:gd name="T8" fmla="*/ 19 w 54"/>
              <a:gd name="T9" fmla="*/ 45 h 54"/>
              <a:gd name="T10" fmla="*/ 17 w 54"/>
              <a:gd name="T11" fmla="*/ 44 h 54"/>
              <a:gd name="T12" fmla="*/ 13 w 54"/>
              <a:gd name="T13" fmla="*/ 43 h 54"/>
              <a:gd name="T14" fmla="*/ 13 w 54"/>
              <a:gd name="T15" fmla="*/ 43 h 54"/>
              <a:gd name="T16" fmla="*/ 1 w 54"/>
              <a:gd name="T17" fmla="*/ 48 h 54"/>
              <a:gd name="T18" fmla="*/ 1 w 54"/>
              <a:gd name="T19" fmla="*/ 54 h 54"/>
              <a:gd name="T20" fmla="*/ 9 w 54"/>
              <a:gd name="T21" fmla="*/ 54 h 54"/>
              <a:gd name="T22" fmla="*/ 32 w 54"/>
              <a:gd name="T23" fmla="*/ 54 h 54"/>
              <a:gd name="T24" fmla="*/ 46 w 54"/>
              <a:gd name="T25" fmla="*/ 54 h 54"/>
              <a:gd name="T26" fmla="*/ 54 w 54"/>
              <a:gd name="T27" fmla="*/ 54 h 54"/>
              <a:gd name="T28" fmla="*/ 54 w 54"/>
              <a:gd name="T29" fmla="*/ 45 h 54"/>
              <a:gd name="T30" fmla="*/ 54 w 54"/>
              <a:gd name="T31" fmla="*/ 18 h 54"/>
              <a:gd name="T32" fmla="*/ 46 w 54"/>
              <a:gd name="T33" fmla="*/ 18 h 54"/>
              <a:gd name="T34" fmla="*/ 46 w 54"/>
              <a:gd name="T35" fmla="*/ 27 h 54"/>
              <a:gd name="T36" fmla="*/ 41 w 54"/>
              <a:gd name="T37" fmla="*/ 27 h 54"/>
              <a:gd name="T38" fmla="*/ 41 w 54"/>
              <a:gd name="T39" fmla="*/ 18 h 54"/>
              <a:gd name="T40" fmla="*/ 33 w 54"/>
              <a:gd name="T41" fmla="*/ 18 h 54"/>
              <a:gd name="T42" fmla="*/ 33 w 54"/>
              <a:gd name="T43" fmla="*/ 13 h 54"/>
              <a:gd name="T44" fmla="*/ 41 w 54"/>
              <a:gd name="T45" fmla="*/ 13 h 54"/>
              <a:gd name="T46" fmla="*/ 41 w 54"/>
              <a:gd name="T47" fmla="*/ 5 h 54"/>
              <a:gd name="T48" fmla="*/ 46 w 54"/>
              <a:gd name="T49" fmla="*/ 5 h 54"/>
              <a:gd name="T50" fmla="*/ 46 w 54"/>
              <a:gd name="T51" fmla="*/ 13 h 54"/>
              <a:gd name="T52" fmla="*/ 54 w 54"/>
              <a:gd name="T53" fmla="*/ 13 h 54"/>
              <a:gd name="T54" fmla="*/ 54 w 54"/>
              <a:gd name="T55" fmla="*/ 9 h 54"/>
              <a:gd name="T56" fmla="*/ 54 w 54"/>
              <a:gd name="T57" fmla="*/ 0 h 54"/>
              <a:gd name="T58" fmla="*/ 46 w 54"/>
              <a:gd name="T59" fmla="*/ 0 h 54"/>
              <a:gd name="T60" fmla="*/ 9 w 54"/>
              <a:gd name="T61" fmla="*/ 0 h 54"/>
              <a:gd name="T62" fmla="*/ 0 w 54"/>
              <a:gd name="T63" fmla="*/ 0 h 54"/>
              <a:gd name="T64" fmla="*/ 0 w 54"/>
              <a:gd name="T65" fmla="*/ 9 h 54"/>
              <a:gd name="T66" fmla="*/ 0 w 54"/>
              <a:gd name="T67" fmla="*/ 9 h 54"/>
              <a:gd name="T68" fmla="*/ 14 w 54"/>
              <a:gd name="T69" fmla="*/ 4 h 54"/>
              <a:gd name="T70" fmla="*/ 33 w 54"/>
              <a:gd name="T71" fmla="*/ 4 h 54"/>
              <a:gd name="T72" fmla="*/ 28 w 54"/>
              <a:gd name="T73" fmla="*/ 9 h 54"/>
              <a:gd name="T74" fmla="*/ 24 w 54"/>
              <a:gd name="T75" fmla="*/ 9 h 54"/>
              <a:gd name="T76" fmla="*/ 29 w 54"/>
              <a:gd name="T77" fmla="*/ 19 h 54"/>
              <a:gd name="T78" fmla="*/ 23 w 54"/>
              <a:gd name="T79" fmla="*/ 29 h 54"/>
              <a:gd name="T80" fmla="*/ 20 w 54"/>
              <a:gd name="T81" fmla="*/ 34 h 54"/>
              <a:gd name="T82" fmla="*/ 24 w 54"/>
              <a:gd name="T83" fmla="*/ 39 h 54"/>
              <a:gd name="T84" fmla="*/ 25 w 54"/>
              <a:gd name="T85" fmla="*/ 39 h 54"/>
              <a:gd name="T86" fmla="*/ 32 w 54"/>
              <a:gd name="T87" fmla="*/ 52 h 54"/>
              <a:gd name="T88" fmla="*/ 32 w 54"/>
              <a:gd name="T89" fmla="*/ 54 h 54"/>
              <a:gd name="T90" fmla="*/ 0 w 54"/>
              <a:gd name="T91" fmla="*/ 29 h 54"/>
              <a:gd name="T92" fmla="*/ 0 w 54"/>
              <a:gd name="T93" fmla="*/ 42 h 54"/>
              <a:gd name="T94" fmla="*/ 10 w 54"/>
              <a:gd name="T95" fmla="*/ 40 h 54"/>
              <a:gd name="T96" fmla="*/ 12 w 54"/>
              <a:gd name="T97" fmla="*/ 40 h 54"/>
              <a:gd name="T98" fmla="*/ 13 w 54"/>
              <a:gd name="T99" fmla="*/ 40 h 54"/>
              <a:gd name="T100" fmla="*/ 11 w 54"/>
              <a:gd name="T101" fmla="*/ 36 h 54"/>
              <a:gd name="T102" fmla="*/ 11 w 54"/>
              <a:gd name="T103" fmla="*/ 33 h 54"/>
              <a:gd name="T104" fmla="*/ 10 w 54"/>
              <a:gd name="T105" fmla="*/ 33 h 54"/>
              <a:gd name="T106" fmla="*/ 0 w 54"/>
              <a:gd name="T107" fmla="*/ 29 h 54"/>
              <a:gd name="T108" fmla="*/ 11 w 54"/>
              <a:gd name="T109" fmla="*/ 8 h 54"/>
              <a:gd name="T110" fmla="*/ 6 w 54"/>
              <a:gd name="T111" fmla="*/ 10 h 54"/>
              <a:gd name="T112" fmla="*/ 4 w 54"/>
              <a:gd name="T113" fmla="*/ 18 h 54"/>
              <a:gd name="T114" fmla="*/ 14 w 54"/>
              <a:gd name="T115" fmla="*/ 29 h 54"/>
              <a:gd name="T116" fmla="*/ 14 w 54"/>
              <a:gd name="T117" fmla="*/ 29 h 54"/>
              <a:gd name="T118" fmla="*/ 19 w 54"/>
              <a:gd name="T119" fmla="*/ 27 h 54"/>
              <a:gd name="T120" fmla="*/ 20 w 54"/>
              <a:gd name="T121" fmla="*/ 19 h 54"/>
              <a:gd name="T122" fmla="*/ 11 w 54"/>
              <a:gd name="T12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4">
                <a:moveTo>
                  <a:pt x="9" y="54"/>
                </a:moveTo>
                <a:cubicBezTo>
                  <a:pt x="25" y="54"/>
                  <a:pt x="25" y="54"/>
                  <a:pt x="25" y="54"/>
                </a:cubicBezTo>
                <a:cubicBezTo>
                  <a:pt x="25" y="54"/>
                  <a:pt x="25" y="53"/>
                  <a:pt x="25" y="53"/>
                </a:cubicBezTo>
                <a:cubicBezTo>
                  <a:pt x="25" y="52"/>
                  <a:pt x="25" y="51"/>
                  <a:pt x="25" y="51"/>
                </a:cubicBezTo>
                <a:cubicBezTo>
                  <a:pt x="25" y="48"/>
                  <a:pt x="22" y="47"/>
                  <a:pt x="19" y="45"/>
                </a:cubicBezTo>
                <a:cubicBezTo>
                  <a:pt x="17" y="44"/>
                  <a:pt x="17" y="44"/>
                  <a:pt x="17" y="44"/>
                </a:cubicBezTo>
                <a:cubicBezTo>
                  <a:pt x="16" y="43"/>
                  <a:pt x="14" y="43"/>
                  <a:pt x="13" y="43"/>
                </a:cubicBezTo>
                <a:cubicBezTo>
                  <a:pt x="13" y="43"/>
                  <a:pt x="13" y="43"/>
                  <a:pt x="13" y="43"/>
                </a:cubicBezTo>
                <a:cubicBezTo>
                  <a:pt x="8" y="43"/>
                  <a:pt x="3" y="45"/>
                  <a:pt x="1" y="48"/>
                </a:cubicBezTo>
                <a:cubicBezTo>
                  <a:pt x="1" y="54"/>
                  <a:pt x="1" y="54"/>
                  <a:pt x="1" y="54"/>
                </a:cubicBezTo>
                <a:lnTo>
                  <a:pt x="9" y="54"/>
                </a:lnTo>
                <a:close/>
                <a:moveTo>
                  <a:pt x="32" y="54"/>
                </a:moveTo>
                <a:cubicBezTo>
                  <a:pt x="46" y="54"/>
                  <a:pt x="46" y="54"/>
                  <a:pt x="46" y="54"/>
                </a:cubicBezTo>
                <a:cubicBezTo>
                  <a:pt x="54" y="54"/>
                  <a:pt x="54" y="54"/>
                  <a:pt x="54" y="54"/>
                </a:cubicBezTo>
                <a:cubicBezTo>
                  <a:pt x="54" y="45"/>
                  <a:pt x="54" y="45"/>
                  <a:pt x="54" y="45"/>
                </a:cubicBezTo>
                <a:cubicBezTo>
                  <a:pt x="54" y="18"/>
                  <a:pt x="54" y="18"/>
                  <a:pt x="54" y="18"/>
                </a:cubicBezTo>
                <a:cubicBezTo>
                  <a:pt x="46" y="18"/>
                  <a:pt x="46" y="18"/>
                  <a:pt x="46" y="18"/>
                </a:cubicBezTo>
                <a:cubicBezTo>
                  <a:pt x="46" y="27"/>
                  <a:pt x="46" y="27"/>
                  <a:pt x="46" y="27"/>
                </a:cubicBezTo>
                <a:cubicBezTo>
                  <a:pt x="41" y="27"/>
                  <a:pt x="41" y="27"/>
                  <a:pt x="41" y="27"/>
                </a:cubicBezTo>
                <a:cubicBezTo>
                  <a:pt x="41" y="18"/>
                  <a:pt x="41" y="18"/>
                  <a:pt x="41" y="18"/>
                </a:cubicBezTo>
                <a:cubicBezTo>
                  <a:pt x="33" y="18"/>
                  <a:pt x="33" y="18"/>
                  <a:pt x="33" y="18"/>
                </a:cubicBezTo>
                <a:cubicBezTo>
                  <a:pt x="33" y="13"/>
                  <a:pt x="33" y="13"/>
                  <a:pt x="33" y="13"/>
                </a:cubicBezTo>
                <a:cubicBezTo>
                  <a:pt x="41" y="13"/>
                  <a:pt x="41" y="13"/>
                  <a:pt x="41" y="13"/>
                </a:cubicBezTo>
                <a:cubicBezTo>
                  <a:pt x="41" y="5"/>
                  <a:pt x="41" y="5"/>
                  <a:pt x="41" y="5"/>
                </a:cubicBezTo>
                <a:cubicBezTo>
                  <a:pt x="46" y="5"/>
                  <a:pt x="46" y="5"/>
                  <a:pt x="46" y="5"/>
                </a:cubicBezTo>
                <a:cubicBezTo>
                  <a:pt x="46" y="13"/>
                  <a:pt x="46" y="13"/>
                  <a:pt x="46" y="13"/>
                </a:cubicBezTo>
                <a:cubicBezTo>
                  <a:pt x="54" y="13"/>
                  <a:pt x="54" y="13"/>
                  <a:pt x="54" y="13"/>
                </a:cubicBezTo>
                <a:cubicBezTo>
                  <a:pt x="54" y="9"/>
                  <a:pt x="54" y="9"/>
                  <a:pt x="54" y="9"/>
                </a:cubicBezTo>
                <a:cubicBezTo>
                  <a:pt x="54" y="0"/>
                  <a:pt x="54" y="0"/>
                  <a:pt x="54" y="0"/>
                </a:cubicBezTo>
                <a:cubicBezTo>
                  <a:pt x="46" y="0"/>
                  <a:pt x="46" y="0"/>
                  <a:pt x="46" y="0"/>
                </a:cubicBezTo>
                <a:cubicBezTo>
                  <a:pt x="9" y="0"/>
                  <a:pt x="9" y="0"/>
                  <a:pt x="9" y="0"/>
                </a:cubicBezTo>
                <a:cubicBezTo>
                  <a:pt x="0" y="0"/>
                  <a:pt x="0" y="0"/>
                  <a:pt x="0" y="0"/>
                </a:cubicBezTo>
                <a:cubicBezTo>
                  <a:pt x="0" y="9"/>
                  <a:pt x="0" y="9"/>
                  <a:pt x="0" y="9"/>
                </a:cubicBezTo>
                <a:cubicBezTo>
                  <a:pt x="0" y="9"/>
                  <a:pt x="0" y="9"/>
                  <a:pt x="0" y="9"/>
                </a:cubicBezTo>
                <a:cubicBezTo>
                  <a:pt x="4" y="6"/>
                  <a:pt x="8" y="4"/>
                  <a:pt x="14" y="4"/>
                </a:cubicBezTo>
                <a:cubicBezTo>
                  <a:pt x="33" y="4"/>
                  <a:pt x="33" y="4"/>
                  <a:pt x="33" y="4"/>
                </a:cubicBezTo>
                <a:cubicBezTo>
                  <a:pt x="28" y="9"/>
                  <a:pt x="28" y="9"/>
                  <a:pt x="28" y="9"/>
                </a:cubicBezTo>
                <a:cubicBezTo>
                  <a:pt x="24" y="9"/>
                  <a:pt x="24" y="9"/>
                  <a:pt x="24" y="9"/>
                </a:cubicBezTo>
                <a:cubicBezTo>
                  <a:pt x="27" y="11"/>
                  <a:pt x="29" y="15"/>
                  <a:pt x="29" y="19"/>
                </a:cubicBezTo>
                <a:cubicBezTo>
                  <a:pt x="29" y="23"/>
                  <a:pt x="27" y="26"/>
                  <a:pt x="23" y="29"/>
                </a:cubicBezTo>
                <a:cubicBezTo>
                  <a:pt x="20" y="31"/>
                  <a:pt x="20" y="32"/>
                  <a:pt x="20" y="34"/>
                </a:cubicBezTo>
                <a:cubicBezTo>
                  <a:pt x="20" y="35"/>
                  <a:pt x="23" y="38"/>
                  <a:pt x="24" y="39"/>
                </a:cubicBezTo>
                <a:cubicBezTo>
                  <a:pt x="25" y="39"/>
                  <a:pt x="25" y="39"/>
                  <a:pt x="25" y="39"/>
                </a:cubicBezTo>
                <a:cubicBezTo>
                  <a:pt x="31" y="44"/>
                  <a:pt x="32" y="47"/>
                  <a:pt x="32" y="52"/>
                </a:cubicBezTo>
                <a:cubicBezTo>
                  <a:pt x="32" y="53"/>
                  <a:pt x="32" y="53"/>
                  <a:pt x="32" y="54"/>
                </a:cubicBezTo>
                <a:moveTo>
                  <a:pt x="0" y="29"/>
                </a:moveTo>
                <a:cubicBezTo>
                  <a:pt x="0" y="42"/>
                  <a:pt x="0" y="42"/>
                  <a:pt x="0" y="42"/>
                </a:cubicBezTo>
                <a:cubicBezTo>
                  <a:pt x="3" y="41"/>
                  <a:pt x="7" y="40"/>
                  <a:pt x="10" y="40"/>
                </a:cubicBezTo>
                <a:cubicBezTo>
                  <a:pt x="12" y="40"/>
                  <a:pt x="12" y="40"/>
                  <a:pt x="12" y="40"/>
                </a:cubicBezTo>
                <a:cubicBezTo>
                  <a:pt x="13" y="40"/>
                  <a:pt x="13" y="40"/>
                  <a:pt x="13" y="40"/>
                </a:cubicBezTo>
                <a:cubicBezTo>
                  <a:pt x="12" y="39"/>
                  <a:pt x="11" y="38"/>
                  <a:pt x="11" y="36"/>
                </a:cubicBezTo>
                <a:cubicBezTo>
                  <a:pt x="11" y="35"/>
                  <a:pt x="11" y="34"/>
                  <a:pt x="11" y="33"/>
                </a:cubicBezTo>
                <a:cubicBezTo>
                  <a:pt x="10" y="33"/>
                  <a:pt x="10" y="33"/>
                  <a:pt x="10" y="33"/>
                </a:cubicBezTo>
                <a:cubicBezTo>
                  <a:pt x="6" y="33"/>
                  <a:pt x="3" y="31"/>
                  <a:pt x="0" y="29"/>
                </a:cubicBezTo>
                <a:moveTo>
                  <a:pt x="11" y="8"/>
                </a:moveTo>
                <a:cubicBezTo>
                  <a:pt x="9" y="8"/>
                  <a:pt x="7" y="9"/>
                  <a:pt x="6" y="10"/>
                </a:cubicBezTo>
                <a:cubicBezTo>
                  <a:pt x="4" y="12"/>
                  <a:pt x="3" y="15"/>
                  <a:pt x="4" y="18"/>
                </a:cubicBezTo>
                <a:cubicBezTo>
                  <a:pt x="5" y="24"/>
                  <a:pt x="9" y="29"/>
                  <a:pt x="14" y="29"/>
                </a:cubicBezTo>
                <a:cubicBezTo>
                  <a:pt x="14" y="29"/>
                  <a:pt x="14" y="29"/>
                  <a:pt x="14" y="29"/>
                </a:cubicBezTo>
                <a:cubicBezTo>
                  <a:pt x="16" y="29"/>
                  <a:pt x="18" y="28"/>
                  <a:pt x="19" y="27"/>
                </a:cubicBezTo>
                <a:cubicBezTo>
                  <a:pt x="20" y="25"/>
                  <a:pt x="21" y="23"/>
                  <a:pt x="20" y="19"/>
                </a:cubicBezTo>
                <a:cubicBezTo>
                  <a:pt x="20" y="13"/>
                  <a:pt x="15" y="8"/>
                  <a:pt x="1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26" name="Freeform 6"/>
          <p:cNvSpPr>
            <a:spLocks/>
          </p:cNvSpPr>
          <p:nvPr userDrawn="1"/>
        </p:nvSpPr>
        <p:spPr bwMode="auto">
          <a:xfrm>
            <a:off x="4675476" y="6402824"/>
            <a:ext cx="234950" cy="244475"/>
          </a:xfrm>
          <a:custGeom>
            <a:avLst/>
            <a:gdLst>
              <a:gd name="T0" fmla="*/ 0 w 54"/>
              <a:gd name="T1" fmla="*/ 0 h 54"/>
              <a:gd name="T2" fmla="*/ 0 w 54"/>
              <a:gd name="T3" fmla="*/ 54 h 54"/>
              <a:gd name="T4" fmla="*/ 27 w 54"/>
              <a:gd name="T5" fmla="*/ 54 h 54"/>
              <a:gd name="T6" fmla="*/ 27 w 54"/>
              <a:gd name="T7" fmla="*/ 34 h 54"/>
              <a:gd name="T8" fmla="*/ 20 w 54"/>
              <a:gd name="T9" fmla="*/ 34 h 54"/>
              <a:gd name="T10" fmla="*/ 20 w 54"/>
              <a:gd name="T11" fmla="*/ 26 h 54"/>
              <a:gd name="T12" fmla="*/ 27 w 54"/>
              <a:gd name="T13" fmla="*/ 26 h 54"/>
              <a:gd name="T14" fmla="*/ 27 w 54"/>
              <a:gd name="T15" fmla="*/ 21 h 54"/>
              <a:gd name="T16" fmla="*/ 37 w 54"/>
              <a:gd name="T17" fmla="*/ 10 h 54"/>
              <a:gd name="T18" fmla="*/ 44 w 54"/>
              <a:gd name="T19" fmla="*/ 10 h 54"/>
              <a:gd name="T20" fmla="*/ 44 w 54"/>
              <a:gd name="T21" fmla="*/ 19 h 54"/>
              <a:gd name="T22" fmla="*/ 37 w 54"/>
              <a:gd name="T23" fmla="*/ 19 h 54"/>
              <a:gd name="T24" fmla="*/ 35 w 54"/>
              <a:gd name="T25" fmla="*/ 21 h 54"/>
              <a:gd name="T26" fmla="*/ 35 w 54"/>
              <a:gd name="T27" fmla="*/ 26 h 54"/>
              <a:gd name="T28" fmla="*/ 44 w 54"/>
              <a:gd name="T29" fmla="*/ 26 h 54"/>
              <a:gd name="T30" fmla="*/ 44 w 54"/>
              <a:gd name="T31" fmla="*/ 34 h 54"/>
              <a:gd name="T32" fmla="*/ 35 w 54"/>
              <a:gd name="T33" fmla="*/ 34 h 54"/>
              <a:gd name="T34" fmla="*/ 35 w 54"/>
              <a:gd name="T35" fmla="*/ 54 h 54"/>
              <a:gd name="T36" fmla="*/ 54 w 54"/>
              <a:gd name="T37" fmla="*/ 54 h 54"/>
              <a:gd name="T38" fmla="*/ 54 w 54"/>
              <a:gd name="T39" fmla="*/ 0 h 54"/>
              <a:gd name="T40" fmla="*/ 0 w 54"/>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0"/>
                </a:moveTo>
                <a:cubicBezTo>
                  <a:pt x="0" y="54"/>
                  <a:pt x="0" y="54"/>
                  <a:pt x="0" y="54"/>
                </a:cubicBezTo>
                <a:cubicBezTo>
                  <a:pt x="27" y="54"/>
                  <a:pt x="27" y="54"/>
                  <a:pt x="27" y="54"/>
                </a:cubicBezTo>
                <a:cubicBezTo>
                  <a:pt x="27" y="34"/>
                  <a:pt x="27" y="34"/>
                  <a:pt x="27" y="34"/>
                </a:cubicBezTo>
                <a:cubicBezTo>
                  <a:pt x="20" y="34"/>
                  <a:pt x="20" y="34"/>
                  <a:pt x="20" y="34"/>
                </a:cubicBezTo>
                <a:cubicBezTo>
                  <a:pt x="20" y="26"/>
                  <a:pt x="20" y="26"/>
                  <a:pt x="20" y="26"/>
                </a:cubicBezTo>
                <a:cubicBezTo>
                  <a:pt x="27" y="26"/>
                  <a:pt x="27" y="26"/>
                  <a:pt x="27" y="26"/>
                </a:cubicBezTo>
                <a:cubicBezTo>
                  <a:pt x="27" y="21"/>
                  <a:pt x="27" y="21"/>
                  <a:pt x="27" y="21"/>
                </a:cubicBezTo>
                <a:cubicBezTo>
                  <a:pt x="27" y="15"/>
                  <a:pt x="31" y="10"/>
                  <a:pt x="37" y="10"/>
                </a:cubicBezTo>
                <a:cubicBezTo>
                  <a:pt x="44" y="10"/>
                  <a:pt x="44" y="10"/>
                  <a:pt x="44" y="10"/>
                </a:cubicBezTo>
                <a:cubicBezTo>
                  <a:pt x="44" y="19"/>
                  <a:pt x="44" y="19"/>
                  <a:pt x="44" y="19"/>
                </a:cubicBezTo>
                <a:cubicBezTo>
                  <a:pt x="37" y="19"/>
                  <a:pt x="37" y="19"/>
                  <a:pt x="37" y="19"/>
                </a:cubicBezTo>
                <a:cubicBezTo>
                  <a:pt x="36" y="19"/>
                  <a:pt x="35" y="20"/>
                  <a:pt x="35" y="21"/>
                </a:cubicBezTo>
                <a:cubicBezTo>
                  <a:pt x="35" y="26"/>
                  <a:pt x="35" y="26"/>
                  <a:pt x="35" y="26"/>
                </a:cubicBezTo>
                <a:cubicBezTo>
                  <a:pt x="44" y="26"/>
                  <a:pt x="44" y="26"/>
                  <a:pt x="44" y="26"/>
                </a:cubicBezTo>
                <a:cubicBezTo>
                  <a:pt x="44" y="34"/>
                  <a:pt x="44" y="34"/>
                  <a:pt x="44" y="34"/>
                </a:cubicBezTo>
                <a:cubicBezTo>
                  <a:pt x="35" y="34"/>
                  <a:pt x="35" y="34"/>
                  <a:pt x="35" y="34"/>
                </a:cubicBezTo>
                <a:cubicBezTo>
                  <a:pt x="35" y="54"/>
                  <a:pt x="35" y="54"/>
                  <a:pt x="35" y="54"/>
                </a:cubicBezTo>
                <a:cubicBezTo>
                  <a:pt x="54" y="54"/>
                  <a:pt x="54" y="54"/>
                  <a:pt x="54" y="54"/>
                </a:cubicBezTo>
                <a:cubicBezTo>
                  <a:pt x="54" y="0"/>
                  <a:pt x="54" y="0"/>
                  <a:pt x="54"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27" name="Freeform 7"/>
          <p:cNvSpPr>
            <a:spLocks noEditPoints="1"/>
          </p:cNvSpPr>
          <p:nvPr userDrawn="1"/>
        </p:nvSpPr>
        <p:spPr bwMode="auto">
          <a:xfrm>
            <a:off x="4970751" y="6402824"/>
            <a:ext cx="236537"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8 w 54"/>
              <a:gd name="T11" fmla="*/ 36 h 54"/>
              <a:gd name="T12" fmla="*/ 37 w 54"/>
              <a:gd name="T13" fmla="*/ 36 h 54"/>
              <a:gd name="T14" fmla="*/ 41 w 54"/>
              <a:gd name="T15" fmla="*/ 40 h 54"/>
              <a:gd name="T16" fmla="*/ 37 w 54"/>
              <a:gd name="T17" fmla="*/ 44 h 54"/>
              <a:gd name="T18" fmla="*/ 27 w 54"/>
              <a:gd name="T19" fmla="*/ 44 h 54"/>
              <a:gd name="T20" fmla="*/ 14 w 54"/>
              <a:gd name="T21" fmla="*/ 30 h 54"/>
              <a:gd name="T22" fmla="*/ 14 w 54"/>
              <a:gd name="T23" fmla="*/ 15 h 54"/>
              <a:gd name="T24" fmla="*/ 18 w 54"/>
              <a:gd name="T25" fmla="*/ 11 h 54"/>
              <a:gd name="T26" fmla="*/ 22 w 54"/>
              <a:gd name="T27" fmla="*/ 15 h 54"/>
              <a:gd name="T28" fmla="*/ 22 w 54"/>
              <a:gd name="T29" fmla="*/ 19 h 54"/>
              <a:gd name="T30" fmla="*/ 37 w 54"/>
              <a:gd name="T31" fmla="*/ 19 h 54"/>
              <a:gd name="T32" fmla="*/ 41 w 54"/>
              <a:gd name="T33" fmla="*/ 23 h 54"/>
              <a:gd name="T34" fmla="*/ 37 w 54"/>
              <a:gd name="T35" fmla="*/ 28 h 54"/>
              <a:gd name="T36" fmla="*/ 22 w 54"/>
              <a:gd name="T37" fmla="*/ 28 h 54"/>
              <a:gd name="T38" fmla="*/ 22 w 54"/>
              <a:gd name="T39" fmla="*/ 30 h 54"/>
              <a:gd name="T40" fmla="*/ 28 w 54"/>
              <a:gd name="T41"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8" y="36"/>
                </a:moveTo>
                <a:cubicBezTo>
                  <a:pt x="37" y="36"/>
                  <a:pt x="37" y="36"/>
                  <a:pt x="37" y="36"/>
                </a:cubicBezTo>
                <a:cubicBezTo>
                  <a:pt x="39" y="36"/>
                  <a:pt x="41" y="38"/>
                  <a:pt x="41" y="40"/>
                </a:cubicBezTo>
                <a:cubicBezTo>
                  <a:pt x="41" y="43"/>
                  <a:pt x="39" y="44"/>
                  <a:pt x="37" y="44"/>
                </a:cubicBezTo>
                <a:cubicBezTo>
                  <a:pt x="27" y="44"/>
                  <a:pt x="27" y="44"/>
                  <a:pt x="27" y="44"/>
                </a:cubicBezTo>
                <a:cubicBezTo>
                  <a:pt x="20" y="44"/>
                  <a:pt x="14" y="38"/>
                  <a:pt x="14" y="30"/>
                </a:cubicBezTo>
                <a:cubicBezTo>
                  <a:pt x="14" y="15"/>
                  <a:pt x="14" y="15"/>
                  <a:pt x="14" y="15"/>
                </a:cubicBezTo>
                <a:cubicBezTo>
                  <a:pt x="14" y="12"/>
                  <a:pt x="16" y="11"/>
                  <a:pt x="18" y="11"/>
                </a:cubicBezTo>
                <a:cubicBezTo>
                  <a:pt x="20" y="11"/>
                  <a:pt x="22" y="12"/>
                  <a:pt x="22" y="15"/>
                </a:cubicBezTo>
                <a:cubicBezTo>
                  <a:pt x="22" y="19"/>
                  <a:pt x="22" y="19"/>
                  <a:pt x="22" y="19"/>
                </a:cubicBezTo>
                <a:cubicBezTo>
                  <a:pt x="37" y="19"/>
                  <a:pt x="37" y="19"/>
                  <a:pt x="37" y="19"/>
                </a:cubicBezTo>
                <a:cubicBezTo>
                  <a:pt x="39" y="19"/>
                  <a:pt x="41" y="21"/>
                  <a:pt x="41" y="23"/>
                </a:cubicBezTo>
                <a:cubicBezTo>
                  <a:pt x="41" y="26"/>
                  <a:pt x="39" y="28"/>
                  <a:pt x="37" y="28"/>
                </a:cubicBezTo>
                <a:cubicBezTo>
                  <a:pt x="22" y="28"/>
                  <a:pt x="22" y="28"/>
                  <a:pt x="22" y="28"/>
                </a:cubicBezTo>
                <a:cubicBezTo>
                  <a:pt x="22" y="30"/>
                  <a:pt x="22" y="30"/>
                  <a:pt x="22" y="30"/>
                </a:cubicBezTo>
                <a:cubicBezTo>
                  <a:pt x="22" y="33"/>
                  <a:pt x="25" y="36"/>
                  <a:pt x="28" y="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28" name="Freeform 8"/>
          <p:cNvSpPr>
            <a:spLocks noEditPoints="1"/>
          </p:cNvSpPr>
          <p:nvPr userDrawn="1"/>
        </p:nvSpPr>
        <p:spPr bwMode="auto">
          <a:xfrm>
            <a:off x="40738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0 w 54"/>
              <a:gd name="T11" fmla="*/ 44 h 54"/>
              <a:gd name="T12" fmla="*/ 14 w 54"/>
              <a:gd name="T13" fmla="*/ 44 h 54"/>
              <a:gd name="T14" fmla="*/ 14 w 54"/>
              <a:gd name="T15" fmla="*/ 20 h 54"/>
              <a:gd name="T16" fmla="*/ 20 w 54"/>
              <a:gd name="T17" fmla="*/ 20 h 54"/>
              <a:gd name="T18" fmla="*/ 20 w 54"/>
              <a:gd name="T19" fmla="*/ 44 h 54"/>
              <a:gd name="T20" fmla="*/ 17 w 54"/>
              <a:gd name="T21" fmla="*/ 18 h 54"/>
              <a:gd name="T22" fmla="*/ 13 w 54"/>
              <a:gd name="T23" fmla="*/ 14 h 54"/>
              <a:gd name="T24" fmla="*/ 17 w 54"/>
              <a:gd name="T25" fmla="*/ 9 h 54"/>
              <a:gd name="T26" fmla="*/ 21 w 54"/>
              <a:gd name="T27" fmla="*/ 14 h 54"/>
              <a:gd name="T28" fmla="*/ 17 w 54"/>
              <a:gd name="T29" fmla="*/ 18 h 54"/>
              <a:gd name="T30" fmla="*/ 44 w 54"/>
              <a:gd name="T31" fmla="*/ 44 h 54"/>
              <a:gd name="T32" fmla="*/ 37 w 54"/>
              <a:gd name="T33" fmla="*/ 44 h 54"/>
              <a:gd name="T34" fmla="*/ 37 w 54"/>
              <a:gd name="T35" fmla="*/ 30 h 54"/>
              <a:gd name="T36" fmla="*/ 36 w 54"/>
              <a:gd name="T37" fmla="*/ 28 h 54"/>
              <a:gd name="T38" fmla="*/ 33 w 54"/>
              <a:gd name="T39" fmla="*/ 28 h 54"/>
              <a:gd name="T40" fmla="*/ 31 w 54"/>
              <a:gd name="T41" fmla="*/ 29 h 54"/>
              <a:gd name="T42" fmla="*/ 31 w 54"/>
              <a:gd name="T43" fmla="*/ 44 h 54"/>
              <a:gd name="T44" fmla="*/ 24 w 54"/>
              <a:gd name="T45" fmla="*/ 44 h 54"/>
              <a:gd name="T46" fmla="*/ 24 w 54"/>
              <a:gd name="T47" fmla="*/ 20 h 54"/>
              <a:gd name="T48" fmla="*/ 31 w 54"/>
              <a:gd name="T49" fmla="*/ 20 h 54"/>
              <a:gd name="T50" fmla="*/ 31 w 54"/>
              <a:gd name="T51" fmla="*/ 21 h 54"/>
              <a:gd name="T52" fmla="*/ 40 w 54"/>
              <a:gd name="T53" fmla="*/ 22 h 54"/>
              <a:gd name="T54" fmla="*/ 44 w 54"/>
              <a:gd name="T55" fmla="*/ 30 h 54"/>
              <a:gd name="T56" fmla="*/ 44 w 54"/>
              <a:gd name="T57"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0" y="44"/>
                </a:moveTo>
                <a:cubicBezTo>
                  <a:pt x="14" y="44"/>
                  <a:pt x="14" y="44"/>
                  <a:pt x="14" y="44"/>
                </a:cubicBezTo>
                <a:cubicBezTo>
                  <a:pt x="14" y="20"/>
                  <a:pt x="14" y="20"/>
                  <a:pt x="14" y="20"/>
                </a:cubicBezTo>
                <a:cubicBezTo>
                  <a:pt x="20" y="20"/>
                  <a:pt x="20" y="20"/>
                  <a:pt x="20" y="20"/>
                </a:cubicBezTo>
                <a:lnTo>
                  <a:pt x="20" y="44"/>
                </a:lnTo>
                <a:close/>
                <a:moveTo>
                  <a:pt x="17" y="18"/>
                </a:moveTo>
                <a:cubicBezTo>
                  <a:pt x="15" y="18"/>
                  <a:pt x="13" y="16"/>
                  <a:pt x="13" y="14"/>
                </a:cubicBezTo>
                <a:cubicBezTo>
                  <a:pt x="13" y="11"/>
                  <a:pt x="15" y="9"/>
                  <a:pt x="17" y="9"/>
                </a:cubicBezTo>
                <a:cubicBezTo>
                  <a:pt x="19" y="9"/>
                  <a:pt x="21" y="11"/>
                  <a:pt x="21" y="14"/>
                </a:cubicBezTo>
                <a:cubicBezTo>
                  <a:pt x="21" y="16"/>
                  <a:pt x="19" y="18"/>
                  <a:pt x="17" y="18"/>
                </a:cubicBezTo>
                <a:moveTo>
                  <a:pt x="44" y="44"/>
                </a:moveTo>
                <a:cubicBezTo>
                  <a:pt x="37" y="44"/>
                  <a:pt x="37" y="44"/>
                  <a:pt x="37" y="44"/>
                </a:cubicBezTo>
                <a:cubicBezTo>
                  <a:pt x="37" y="30"/>
                  <a:pt x="37" y="30"/>
                  <a:pt x="37" y="30"/>
                </a:cubicBezTo>
                <a:cubicBezTo>
                  <a:pt x="37" y="29"/>
                  <a:pt x="37" y="28"/>
                  <a:pt x="36" y="28"/>
                </a:cubicBezTo>
                <a:cubicBezTo>
                  <a:pt x="36" y="27"/>
                  <a:pt x="34" y="27"/>
                  <a:pt x="33" y="28"/>
                </a:cubicBezTo>
                <a:cubicBezTo>
                  <a:pt x="31" y="29"/>
                  <a:pt x="31" y="29"/>
                  <a:pt x="31" y="29"/>
                </a:cubicBezTo>
                <a:cubicBezTo>
                  <a:pt x="31" y="44"/>
                  <a:pt x="31" y="44"/>
                  <a:pt x="31" y="44"/>
                </a:cubicBezTo>
                <a:cubicBezTo>
                  <a:pt x="24" y="44"/>
                  <a:pt x="24" y="44"/>
                  <a:pt x="24" y="44"/>
                </a:cubicBezTo>
                <a:cubicBezTo>
                  <a:pt x="24" y="20"/>
                  <a:pt x="24" y="20"/>
                  <a:pt x="24" y="20"/>
                </a:cubicBezTo>
                <a:cubicBezTo>
                  <a:pt x="31" y="20"/>
                  <a:pt x="31" y="20"/>
                  <a:pt x="31" y="20"/>
                </a:cubicBezTo>
                <a:cubicBezTo>
                  <a:pt x="31" y="21"/>
                  <a:pt x="31" y="21"/>
                  <a:pt x="31" y="21"/>
                </a:cubicBezTo>
                <a:cubicBezTo>
                  <a:pt x="33" y="20"/>
                  <a:pt x="37" y="20"/>
                  <a:pt x="40" y="22"/>
                </a:cubicBezTo>
                <a:cubicBezTo>
                  <a:pt x="42" y="23"/>
                  <a:pt x="44" y="27"/>
                  <a:pt x="44" y="30"/>
                </a:cubicBezTo>
                <a:lnTo>
                  <a:pt x="44" y="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29" name="Freeform 9"/>
          <p:cNvSpPr>
            <a:spLocks noEditPoints="1"/>
          </p:cNvSpPr>
          <p:nvPr userDrawn="1"/>
        </p:nvSpPr>
        <p:spPr bwMode="auto">
          <a:xfrm>
            <a:off x="55724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38 w 54"/>
              <a:gd name="T11" fmla="*/ 35 h 54"/>
              <a:gd name="T12" fmla="*/ 26 w 54"/>
              <a:gd name="T13" fmla="*/ 36 h 54"/>
              <a:gd name="T14" fmla="*/ 24 w 54"/>
              <a:gd name="T15" fmla="*/ 35 h 54"/>
              <a:gd name="T16" fmla="*/ 20 w 54"/>
              <a:gd name="T17" fmla="*/ 47 h 54"/>
              <a:gd name="T18" fmla="*/ 18 w 54"/>
              <a:gd name="T19" fmla="*/ 47 h 54"/>
              <a:gd name="T20" fmla="*/ 18 w 54"/>
              <a:gd name="T21" fmla="*/ 47 h 54"/>
              <a:gd name="T22" fmla="*/ 18 w 54"/>
              <a:gd name="T23" fmla="*/ 41 h 54"/>
              <a:gd name="T24" fmla="*/ 21 w 54"/>
              <a:gd name="T25" fmla="*/ 27 h 54"/>
              <a:gd name="T26" fmla="*/ 20 w 54"/>
              <a:gd name="T27" fmla="*/ 22 h 54"/>
              <a:gd name="T28" fmla="*/ 28 w 54"/>
              <a:gd name="T29" fmla="*/ 19 h 54"/>
              <a:gd name="T30" fmla="*/ 27 w 54"/>
              <a:gd name="T31" fmla="*/ 33 h 54"/>
              <a:gd name="T32" fmla="*/ 31 w 54"/>
              <a:gd name="T33" fmla="*/ 34 h 54"/>
              <a:gd name="T34" fmla="*/ 33 w 54"/>
              <a:gd name="T35" fmla="*/ 13 h 54"/>
              <a:gd name="T36" fmla="*/ 16 w 54"/>
              <a:gd name="T37" fmla="*/ 24 h 54"/>
              <a:gd name="T38" fmla="*/ 17 w 54"/>
              <a:gd name="T39" fmla="*/ 32 h 54"/>
              <a:gd name="T40" fmla="*/ 11 w 54"/>
              <a:gd name="T41" fmla="*/ 23 h 54"/>
              <a:gd name="T42" fmla="*/ 30 w 54"/>
              <a:gd name="T43" fmla="*/ 8 h 54"/>
              <a:gd name="T44" fmla="*/ 43 w 54"/>
              <a:gd name="T45" fmla="*/ 20 h 54"/>
              <a:gd name="T46" fmla="*/ 38 w 54"/>
              <a:gd name="T4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38" y="35"/>
                </a:moveTo>
                <a:cubicBezTo>
                  <a:pt x="35" y="37"/>
                  <a:pt x="29" y="39"/>
                  <a:pt x="26" y="36"/>
                </a:cubicBezTo>
                <a:cubicBezTo>
                  <a:pt x="25" y="36"/>
                  <a:pt x="25" y="35"/>
                  <a:pt x="24" y="35"/>
                </a:cubicBezTo>
                <a:cubicBezTo>
                  <a:pt x="23" y="39"/>
                  <a:pt x="22" y="44"/>
                  <a:pt x="20" y="47"/>
                </a:cubicBezTo>
                <a:cubicBezTo>
                  <a:pt x="18" y="47"/>
                  <a:pt x="18" y="47"/>
                  <a:pt x="18" y="47"/>
                </a:cubicBezTo>
                <a:cubicBezTo>
                  <a:pt x="18" y="47"/>
                  <a:pt x="18" y="47"/>
                  <a:pt x="18" y="47"/>
                </a:cubicBezTo>
                <a:cubicBezTo>
                  <a:pt x="17" y="45"/>
                  <a:pt x="18" y="42"/>
                  <a:pt x="18" y="41"/>
                </a:cubicBezTo>
                <a:cubicBezTo>
                  <a:pt x="18" y="37"/>
                  <a:pt x="21" y="31"/>
                  <a:pt x="21" y="27"/>
                </a:cubicBezTo>
                <a:cubicBezTo>
                  <a:pt x="21" y="26"/>
                  <a:pt x="20" y="24"/>
                  <a:pt x="20" y="22"/>
                </a:cubicBezTo>
                <a:cubicBezTo>
                  <a:pt x="21" y="18"/>
                  <a:pt x="26" y="15"/>
                  <a:pt x="28" y="19"/>
                </a:cubicBezTo>
                <a:cubicBezTo>
                  <a:pt x="30" y="24"/>
                  <a:pt x="23" y="29"/>
                  <a:pt x="27" y="33"/>
                </a:cubicBezTo>
                <a:cubicBezTo>
                  <a:pt x="27" y="33"/>
                  <a:pt x="29" y="34"/>
                  <a:pt x="31" y="34"/>
                </a:cubicBezTo>
                <a:cubicBezTo>
                  <a:pt x="38" y="32"/>
                  <a:pt x="39" y="17"/>
                  <a:pt x="33" y="13"/>
                </a:cubicBezTo>
                <a:cubicBezTo>
                  <a:pt x="24" y="8"/>
                  <a:pt x="15" y="16"/>
                  <a:pt x="16" y="24"/>
                </a:cubicBezTo>
                <a:cubicBezTo>
                  <a:pt x="16" y="27"/>
                  <a:pt x="19" y="29"/>
                  <a:pt x="17" y="32"/>
                </a:cubicBezTo>
                <a:cubicBezTo>
                  <a:pt x="13" y="30"/>
                  <a:pt x="11" y="27"/>
                  <a:pt x="11" y="23"/>
                </a:cubicBezTo>
                <a:cubicBezTo>
                  <a:pt x="11" y="13"/>
                  <a:pt x="20" y="7"/>
                  <a:pt x="30" y="8"/>
                </a:cubicBezTo>
                <a:cubicBezTo>
                  <a:pt x="37" y="9"/>
                  <a:pt x="42" y="14"/>
                  <a:pt x="43" y="20"/>
                </a:cubicBezTo>
                <a:cubicBezTo>
                  <a:pt x="43" y="25"/>
                  <a:pt x="41" y="32"/>
                  <a:pt x="38" y="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30" name="Freeform 10"/>
          <p:cNvSpPr>
            <a:spLocks noEditPoints="1"/>
          </p:cNvSpPr>
          <p:nvPr userDrawn="1"/>
        </p:nvSpPr>
        <p:spPr bwMode="auto">
          <a:xfrm>
            <a:off x="5272376"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15 w 54"/>
              <a:gd name="T11" fmla="*/ 44 h 54"/>
              <a:gd name="T12" fmla="*/ 10 w 54"/>
              <a:gd name="T13" fmla="*/ 40 h 54"/>
              <a:gd name="T14" fmla="*/ 15 w 54"/>
              <a:gd name="T15" fmla="*/ 36 h 54"/>
              <a:gd name="T16" fmla="*/ 19 w 54"/>
              <a:gd name="T17" fmla="*/ 40 h 54"/>
              <a:gd name="T18" fmla="*/ 15 w 54"/>
              <a:gd name="T19" fmla="*/ 44 h 54"/>
              <a:gd name="T20" fmla="*/ 26 w 54"/>
              <a:gd name="T21" fmla="*/ 44 h 54"/>
              <a:gd name="T22" fmla="*/ 21 w 54"/>
              <a:gd name="T23" fmla="*/ 34 h 54"/>
              <a:gd name="T24" fmla="*/ 10 w 54"/>
              <a:gd name="T25" fmla="*/ 29 h 54"/>
              <a:gd name="T26" fmla="*/ 10 w 54"/>
              <a:gd name="T27" fmla="*/ 23 h 54"/>
              <a:gd name="T28" fmla="*/ 31 w 54"/>
              <a:gd name="T29" fmla="*/ 44 h 54"/>
              <a:gd name="T30" fmla="*/ 26 w 54"/>
              <a:gd name="T31" fmla="*/ 44 h 54"/>
              <a:gd name="T32" fmla="*/ 37 w 54"/>
              <a:gd name="T33" fmla="*/ 44 h 54"/>
              <a:gd name="T34" fmla="*/ 10 w 54"/>
              <a:gd name="T35" fmla="*/ 18 h 54"/>
              <a:gd name="T36" fmla="*/ 10 w 54"/>
              <a:gd name="T37" fmla="*/ 12 h 54"/>
              <a:gd name="T38" fmla="*/ 42 w 54"/>
              <a:gd name="T39" fmla="*/ 44 h 54"/>
              <a:gd name="T40" fmla="*/ 37 w 54"/>
              <a:gd name="T41"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15" y="44"/>
                </a:moveTo>
                <a:cubicBezTo>
                  <a:pt x="12" y="44"/>
                  <a:pt x="10" y="43"/>
                  <a:pt x="10" y="40"/>
                </a:cubicBezTo>
                <a:cubicBezTo>
                  <a:pt x="10" y="38"/>
                  <a:pt x="12" y="36"/>
                  <a:pt x="15" y="36"/>
                </a:cubicBezTo>
                <a:cubicBezTo>
                  <a:pt x="17" y="36"/>
                  <a:pt x="19" y="38"/>
                  <a:pt x="19" y="40"/>
                </a:cubicBezTo>
                <a:cubicBezTo>
                  <a:pt x="19" y="43"/>
                  <a:pt x="17" y="44"/>
                  <a:pt x="15" y="44"/>
                </a:cubicBezTo>
                <a:moveTo>
                  <a:pt x="26" y="44"/>
                </a:moveTo>
                <a:cubicBezTo>
                  <a:pt x="26" y="42"/>
                  <a:pt x="24" y="37"/>
                  <a:pt x="21" y="34"/>
                </a:cubicBezTo>
                <a:cubicBezTo>
                  <a:pt x="18" y="31"/>
                  <a:pt x="13" y="29"/>
                  <a:pt x="10" y="29"/>
                </a:cubicBezTo>
                <a:cubicBezTo>
                  <a:pt x="10" y="23"/>
                  <a:pt x="10" y="23"/>
                  <a:pt x="10" y="23"/>
                </a:cubicBezTo>
                <a:cubicBezTo>
                  <a:pt x="22" y="23"/>
                  <a:pt x="31" y="33"/>
                  <a:pt x="31" y="44"/>
                </a:cubicBezTo>
                <a:lnTo>
                  <a:pt x="26" y="44"/>
                </a:lnTo>
                <a:close/>
                <a:moveTo>
                  <a:pt x="37" y="44"/>
                </a:moveTo>
                <a:cubicBezTo>
                  <a:pt x="37" y="30"/>
                  <a:pt x="25" y="18"/>
                  <a:pt x="10" y="18"/>
                </a:cubicBezTo>
                <a:cubicBezTo>
                  <a:pt x="10" y="12"/>
                  <a:pt x="10" y="12"/>
                  <a:pt x="10" y="12"/>
                </a:cubicBezTo>
                <a:cubicBezTo>
                  <a:pt x="28" y="12"/>
                  <a:pt x="42" y="27"/>
                  <a:pt x="42" y="44"/>
                </a:cubicBezTo>
                <a:lnTo>
                  <a:pt x="37" y="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31" name="Freeform 11"/>
          <p:cNvSpPr>
            <a:spLocks noEditPoints="1"/>
          </p:cNvSpPr>
          <p:nvPr userDrawn="1"/>
        </p:nvSpPr>
        <p:spPr bwMode="auto">
          <a:xfrm>
            <a:off x="4373851" y="6402824"/>
            <a:ext cx="236537" cy="244475"/>
          </a:xfrm>
          <a:custGeom>
            <a:avLst/>
            <a:gdLst>
              <a:gd name="T0" fmla="*/ 0 w 149"/>
              <a:gd name="T1" fmla="*/ 154 h 154"/>
              <a:gd name="T2" fmla="*/ 149 w 149"/>
              <a:gd name="T3" fmla="*/ 154 h 154"/>
              <a:gd name="T4" fmla="*/ 149 w 149"/>
              <a:gd name="T5" fmla="*/ 0 h 154"/>
              <a:gd name="T6" fmla="*/ 0 w 149"/>
              <a:gd name="T7" fmla="*/ 0 h 154"/>
              <a:gd name="T8" fmla="*/ 0 w 149"/>
              <a:gd name="T9" fmla="*/ 154 h 154"/>
              <a:gd name="T10" fmla="*/ 42 w 149"/>
              <a:gd name="T11" fmla="*/ 122 h 154"/>
              <a:gd name="T12" fmla="*/ 42 w 149"/>
              <a:gd name="T13" fmla="*/ 34 h 154"/>
              <a:gd name="T14" fmla="*/ 105 w 149"/>
              <a:gd name="T15" fmla="*/ 80 h 154"/>
              <a:gd name="T16" fmla="*/ 42 w 149"/>
              <a:gd name="T17" fmla="*/ 1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54">
                <a:moveTo>
                  <a:pt x="0" y="154"/>
                </a:moveTo>
                <a:lnTo>
                  <a:pt x="149" y="154"/>
                </a:lnTo>
                <a:lnTo>
                  <a:pt x="149" y="0"/>
                </a:lnTo>
                <a:lnTo>
                  <a:pt x="0" y="0"/>
                </a:lnTo>
                <a:lnTo>
                  <a:pt x="0" y="154"/>
                </a:lnTo>
                <a:close/>
                <a:moveTo>
                  <a:pt x="42" y="122"/>
                </a:moveTo>
                <a:lnTo>
                  <a:pt x="42" y="34"/>
                </a:lnTo>
                <a:lnTo>
                  <a:pt x="105" y="80"/>
                </a:lnTo>
                <a:lnTo>
                  <a:pt x="42" y="1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9804" y="410012"/>
            <a:ext cx="1951056" cy="1517904"/>
          </a:xfrm>
          <a:prstGeom prst="rect">
            <a:avLst/>
          </a:prstGeom>
        </p:spPr>
      </p:pic>
    </p:spTree>
    <p:extLst>
      <p:ext uri="{BB962C8B-B14F-4D97-AF65-F5344CB8AC3E}">
        <p14:creationId xmlns:p14="http://schemas.microsoft.com/office/powerpoint/2010/main" val="491990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slide ll">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gradFill>
            <a:gsLst>
              <a:gs pos="0">
                <a:schemeClr val="accent1"/>
              </a:gs>
              <a:gs pos="100000">
                <a:schemeClr val="accent2"/>
              </a:gs>
            </a:gsLst>
            <a:lin ang="5400000" scaled="1"/>
          </a:gradFill>
          <a:ln>
            <a:noFill/>
          </a:ln>
        </p:spPr>
        <p:txBody>
          <a:bodyPr vert="horz" wrap="square" lIns="189000" tIns="378000" rIns="108000" bIns="34290" numCol="1" anchor="ctr" anchorCtr="0" compatLnSpc="1">
            <a:prstTxWarp prst="textNoShape">
              <a:avLst/>
            </a:prstTxWarp>
          </a:bodyPr>
          <a:lstStyle/>
          <a:p>
            <a:pPr algn="ctr" fontAlgn="auto">
              <a:lnSpc>
                <a:spcPts val="3075"/>
              </a:lnSpc>
              <a:spcBef>
                <a:spcPts val="0"/>
              </a:spcBef>
              <a:spcAft>
                <a:spcPts val="0"/>
              </a:spcAft>
            </a:pPr>
            <a:endParaRPr lang="es-ES" sz="3300">
              <a:solidFill>
                <a:srgbClr val="FFFFFF"/>
              </a:solidFill>
              <a:latin typeface="Calibri Light" panose="020F0302020204030204"/>
              <a:ea typeface="+mn-ea"/>
            </a:endParaRPr>
          </a:p>
        </p:txBody>
      </p:sp>
      <p:sp>
        <p:nvSpPr>
          <p:cNvPr id="3" name="CuadroTexto 2"/>
          <p:cNvSpPr txBox="1"/>
          <p:nvPr userDrawn="1"/>
        </p:nvSpPr>
        <p:spPr>
          <a:xfrm>
            <a:off x="-221371" y="652449"/>
            <a:ext cx="184731" cy="300082"/>
          </a:xfrm>
          <a:prstGeom prst="rect">
            <a:avLst/>
          </a:prstGeom>
          <a:noFill/>
        </p:spPr>
        <p:txBody>
          <a:bodyPr wrap="none" rtlCol="0">
            <a:spAutoFit/>
          </a:bodyPr>
          <a:lstStyle/>
          <a:p>
            <a:pPr fontAlgn="auto">
              <a:spcBef>
                <a:spcPts val="0"/>
              </a:spcBef>
              <a:spcAft>
                <a:spcPts val="0"/>
              </a:spcAft>
            </a:pPr>
            <a:endParaRPr lang="es-ES" sz="1350">
              <a:solidFill>
                <a:srgbClr val="005EB8"/>
              </a:solidFill>
              <a:latin typeface="Calibri" panose="020F0502020204030204"/>
              <a:ea typeface="+mn-ea"/>
            </a:endParaRPr>
          </a:p>
        </p:txBody>
      </p:sp>
      <p:cxnSp>
        <p:nvCxnSpPr>
          <p:cNvPr id="31" name="Straight Connector 11"/>
          <p:cNvCxnSpPr/>
          <p:nvPr userDrawn="1"/>
        </p:nvCxnSpPr>
        <p:spPr>
          <a:xfrm>
            <a:off x="1928477" y="6283948"/>
            <a:ext cx="0" cy="4308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endParaRPr lang="en-GB">
              <a:solidFill>
                <a:srgbClr val="FFFFFF">
                  <a:lumMod val="85000"/>
                </a:srgbClr>
              </a:solidFill>
            </a:endParaRPr>
          </a:p>
        </p:txBody>
      </p:sp>
      <p:sp>
        <p:nvSpPr>
          <p:cNvPr id="4" name="AutoShape 3"/>
          <p:cNvSpPr>
            <a:spLocks noChangeAspect="1" noChangeArrowheads="1" noTextEdit="1"/>
          </p:cNvSpPr>
          <p:nvPr userDrawn="1"/>
        </p:nvSpPr>
        <p:spPr bwMode="auto">
          <a:xfrm>
            <a:off x="2259404" y="6348849"/>
            <a:ext cx="458258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56" name="Text Placeholder 23"/>
          <p:cNvSpPr>
            <a:spLocks noGrp="1"/>
          </p:cNvSpPr>
          <p:nvPr>
            <p:ph type="body" sz="quarter" idx="39" hasCustomPrompt="1"/>
          </p:nvPr>
        </p:nvSpPr>
        <p:spPr>
          <a:xfrm>
            <a:off x="2496866" y="6318158"/>
            <a:ext cx="1602489" cy="178471"/>
          </a:xfrm>
          <a:prstGeom prst="rect">
            <a:avLst/>
          </a:prstGeom>
        </p:spPr>
        <p:txBody>
          <a:bodyPr>
            <a:noAutofit/>
          </a:bodyPr>
          <a:lstStyle>
            <a:lvl1pPr marL="0" indent="0" algn="l">
              <a:lnSpc>
                <a:spcPct val="100000"/>
              </a:lnSpc>
              <a:buNone/>
              <a:defRPr lang="en-GB" sz="900" i="1"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You can follow us on:</a:t>
            </a:r>
            <a:br>
              <a:rPr lang="en-GB" noProof="0"/>
            </a:br>
            <a:endParaRPr lang="en-GB" noProof="0"/>
          </a:p>
        </p:txBody>
      </p:sp>
      <p:sp>
        <p:nvSpPr>
          <p:cNvPr id="57" name="Text Placeholder 23"/>
          <p:cNvSpPr>
            <a:spLocks noGrp="1"/>
          </p:cNvSpPr>
          <p:nvPr>
            <p:ph type="body" sz="quarter" idx="40" hasCustomPrompt="1"/>
          </p:nvPr>
        </p:nvSpPr>
        <p:spPr>
          <a:xfrm>
            <a:off x="2052626" y="6519209"/>
            <a:ext cx="2154941" cy="226801"/>
          </a:xfrm>
          <a:prstGeom prst="rect">
            <a:avLst/>
          </a:prstGeom>
        </p:spPr>
        <p:txBody>
          <a:bodyPr anchor="b">
            <a:noAutofit/>
          </a:bodyPr>
          <a:lstStyle>
            <a:lvl1pPr marL="0" indent="0" algn="l">
              <a:lnSpc>
                <a:spcPct val="100000"/>
              </a:lnSpc>
              <a:buNone/>
              <a:defRPr lang="en-GB" sz="1600" i="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err="1"/>
              <a:t>AmadeusITgroup</a:t>
            </a:r>
            <a:endParaRPr lang="en-GB" noProof="0"/>
          </a:p>
        </p:txBody>
      </p:sp>
      <p:sp>
        <p:nvSpPr>
          <p:cNvPr id="58" name="Text Placeholder 23"/>
          <p:cNvSpPr>
            <a:spLocks noGrp="1"/>
          </p:cNvSpPr>
          <p:nvPr>
            <p:ph type="body" sz="quarter" idx="38" hasCustomPrompt="1"/>
          </p:nvPr>
        </p:nvSpPr>
        <p:spPr>
          <a:xfrm>
            <a:off x="376389" y="6298613"/>
            <a:ext cx="1764284" cy="390246"/>
          </a:xfrm>
          <a:prstGeom prst="rect">
            <a:avLst/>
          </a:prstGeom>
        </p:spPr>
        <p:txBody>
          <a:bodyPr>
            <a:noAutofit/>
          </a:bodyPr>
          <a:lstStyle>
            <a:lvl1pPr marL="0" indent="0" algn="l">
              <a:lnSpc>
                <a:spcPct val="100000"/>
              </a:lnSpc>
              <a:buNone/>
              <a:defRPr lang="en-GB" sz="110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amadeus.com</a:t>
            </a:r>
            <a:br>
              <a:rPr lang="en-GB" noProof="0"/>
            </a:br>
            <a:r>
              <a:rPr lang="en-GB" noProof="0"/>
              <a:t>amadeus.com/blog</a:t>
            </a:r>
          </a:p>
        </p:txBody>
      </p:sp>
      <p:sp>
        <p:nvSpPr>
          <p:cNvPr id="19"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s-ES">
              <a:solidFill>
                <a:srgbClr val="005EB8"/>
              </a:solidFill>
              <a:latin typeface="Calibri" panose="020F0502020204030204"/>
              <a:ea typeface="+mn-ea"/>
            </a:endParaRPr>
          </a:p>
        </p:txBody>
      </p:sp>
      <p:sp>
        <p:nvSpPr>
          <p:cNvPr id="20" name="Freeform 5"/>
          <p:cNvSpPr>
            <a:spLocks/>
          </p:cNvSpPr>
          <p:nvPr userDrawn="1"/>
        </p:nvSpPr>
        <p:spPr bwMode="auto">
          <a:xfrm>
            <a:off x="5840080" y="6402824"/>
            <a:ext cx="246084" cy="244475"/>
          </a:xfrm>
          <a:custGeom>
            <a:avLst/>
            <a:gdLst>
              <a:gd name="T0" fmla="*/ 0 w 92"/>
              <a:gd name="T1" fmla="*/ 0 h 92"/>
              <a:gd name="T2" fmla="*/ 0 w 92"/>
              <a:gd name="T3" fmla="*/ 92 h 92"/>
              <a:gd name="T4" fmla="*/ 36 w 92"/>
              <a:gd name="T5" fmla="*/ 92 h 92"/>
              <a:gd name="T6" fmla="*/ 36 w 92"/>
              <a:gd name="T7" fmla="*/ 92 h 92"/>
              <a:gd name="T8" fmla="*/ 36 w 92"/>
              <a:gd name="T9" fmla="*/ 84 h 92"/>
              <a:gd name="T10" fmla="*/ 20 w 92"/>
              <a:gd name="T11" fmla="*/ 77 h 92"/>
              <a:gd name="T12" fmla="*/ 15 w 92"/>
              <a:gd name="T13" fmla="*/ 70 h 92"/>
              <a:gd name="T14" fmla="*/ 15 w 92"/>
              <a:gd name="T15" fmla="*/ 67 h 92"/>
              <a:gd name="T16" fmla="*/ 22 w 92"/>
              <a:gd name="T17" fmla="*/ 72 h 92"/>
              <a:gd name="T18" fmla="*/ 36 w 92"/>
              <a:gd name="T19" fmla="*/ 76 h 92"/>
              <a:gd name="T20" fmla="*/ 39 w 92"/>
              <a:gd name="T21" fmla="*/ 70 h 92"/>
              <a:gd name="T22" fmla="*/ 18 w 92"/>
              <a:gd name="T23" fmla="*/ 46 h 92"/>
              <a:gd name="T24" fmla="*/ 23 w 92"/>
              <a:gd name="T25" fmla="*/ 33 h 92"/>
              <a:gd name="T26" fmla="*/ 23 w 92"/>
              <a:gd name="T27" fmla="*/ 20 h 92"/>
              <a:gd name="T28" fmla="*/ 36 w 92"/>
              <a:gd name="T29" fmla="*/ 25 h 92"/>
              <a:gd name="T30" fmla="*/ 48 w 92"/>
              <a:gd name="T31" fmla="*/ 24 h 92"/>
              <a:gd name="T32" fmla="*/ 60 w 92"/>
              <a:gd name="T33" fmla="*/ 25 h 92"/>
              <a:gd name="T34" fmla="*/ 73 w 92"/>
              <a:gd name="T35" fmla="*/ 20 h 92"/>
              <a:gd name="T36" fmla="*/ 74 w 92"/>
              <a:gd name="T37" fmla="*/ 33 h 92"/>
              <a:gd name="T38" fmla="*/ 79 w 92"/>
              <a:gd name="T39" fmla="*/ 46 h 92"/>
              <a:gd name="T40" fmla="*/ 57 w 92"/>
              <a:gd name="T41" fmla="*/ 70 h 92"/>
              <a:gd name="T42" fmla="*/ 60 w 92"/>
              <a:gd name="T43" fmla="*/ 79 h 92"/>
              <a:gd name="T44" fmla="*/ 60 w 92"/>
              <a:gd name="T45" fmla="*/ 92 h 92"/>
              <a:gd name="T46" fmla="*/ 60 w 92"/>
              <a:gd name="T47" fmla="*/ 92 h 92"/>
              <a:gd name="T48" fmla="*/ 92 w 92"/>
              <a:gd name="T49" fmla="*/ 92 h 92"/>
              <a:gd name="T50" fmla="*/ 92 w 92"/>
              <a:gd name="T51" fmla="*/ 0 h 92"/>
              <a:gd name="T52" fmla="*/ 0 w 92"/>
              <a:gd name="T5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2">
                <a:moveTo>
                  <a:pt x="0" y="0"/>
                </a:moveTo>
                <a:cubicBezTo>
                  <a:pt x="0" y="92"/>
                  <a:pt x="0" y="92"/>
                  <a:pt x="0" y="92"/>
                </a:cubicBezTo>
                <a:cubicBezTo>
                  <a:pt x="36" y="92"/>
                  <a:pt x="36" y="92"/>
                  <a:pt x="36" y="92"/>
                </a:cubicBezTo>
                <a:cubicBezTo>
                  <a:pt x="36" y="92"/>
                  <a:pt x="36" y="92"/>
                  <a:pt x="36" y="92"/>
                </a:cubicBezTo>
                <a:cubicBezTo>
                  <a:pt x="36" y="91"/>
                  <a:pt x="36" y="88"/>
                  <a:pt x="36" y="84"/>
                </a:cubicBezTo>
                <a:cubicBezTo>
                  <a:pt x="23" y="86"/>
                  <a:pt x="20" y="77"/>
                  <a:pt x="20" y="77"/>
                </a:cubicBezTo>
                <a:cubicBezTo>
                  <a:pt x="18" y="72"/>
                  <a:pt x="15" y="70"/>
                  <a:pt x="15" y="70"/>
                </a:cubicBezTo>
                <a:cubicBezTo>
                  <a:pt x="10" y="67"/>
                  <a:pt x="15" y="67"/>
                  <a:pt x="15" y="67"/>
                </a:cubicBezTo>
                <a:cubicBezTo>
                  <a:pt x="20" y="67"/>
                  <a:pt x="22" y="72"/>
                  <a:pt x="22" y="72"/>
                </a:cubicBezTo>
                <a:cubicBezTo>
                  <a:pt x="27" y="79"/>
                  <a:pt x="34" y="77"/>
                  <a:pt x="36" y="76"/>
                </a:cubicBezTo>
                <a:cubicBezTo>
                  <a:pt x="37" y="73"/>
                  <a:pt x="38" y="71"/>
                  <a:pt x="39" y="70"/>
                </a:cubicBezTo>
                <a:cubicBezTo>
                  <a:pt x="29" y="68"/>
                  <a:pt x="18" y="64"/>
                  <a:pt x="18" y="46"/>
                </a:cubicBezTo>
                <a:cubicBezTo>
                  <a:pt x="18" y="41"/>
                  <a:pt x="19" y="36"/>
                  <a:pt x="23" y="33"/>
                </a:cubicBezTo>
                <a:cubicBezTo>
                  <a:pt x="22" y="32"/>
                  <a:pt x="20" y="27"/>
                  <a:pt x="23" y="20"/>
                </a:cubicBezTo>
                <a:cubicBezTo>
                  <a:pt x="23" y="20"/>
                  <a:pt x="27" y="19"/>
                  <a:pt x="36" y="25"/>
                </a:cubicBezTo>
                <a:cubicBezTo>
                  <a:pt x="40" y="24"/>
                  <a:pt x="44" y="24"/>
                  <a:pt x="48" y="24"/>
                </a:cubicBezTo>
                <a:cubicBezTo>
                  <a:pt x="52" y="24"/>
                  <a:pt x="56" y="24"/>
                  <a:pt x="60" y="25"/>
                </a:cubicBezTo>
                <a:cubicBezTo>
                  <a:pt x="69" y="19"/>
                  <a:pt x="73" y="20"/>
                  <a:pt x="73" y="20"/>
                </a:cubicBezTo>
                <a:cubicBezTo>
                  <a:pt x="76" y="27"/>
                  <a:pt x="74" y="32"/>
                  <a:pt x="74" y="33"/>
                </a:cubicBezTo>
                <a:cubicBezTo>
                  <a:pt x="77" y="36"/>
                  <a:pt x="79" y="41"/>
                  <a:pt x="79" y="46"/>
                </a:cubicBezTo>
                <a:cubicBezTo>
                  <a:pt x="79" y="64"/>
                  <a:pt x="68" y="68"/>
                  <a:pt x="57" y="70"/>
                </a:cubicBezTo>
                <a:cubicBezTo>
                  <a:pt x="59" y="71"/>
                  <a:pt x="60" y="74"/>
                  <a:pt x="60" y="79"/>
                </a:cubicBezTo>
                <a:cubicBezTo>
                  <a:pt x="60" y="85"/>
                  <a:pt x="60" y="90"/>
                  <a:pt x="60" y="92"/>
                </a:cubicBezTo>
                <a:cubicBezTo>
                  <a:pt x="60" y="92"/>
                  <a:pt x="60" y="92"/>
                  <a:pt x="60" y="92"/>
                </a:cubicBezTo>
                <a:cubicBezTo>
                  <a:pt x="92" y="92"/>
                  <a:pt x="92" y="92"/>
                  <a:pt x="92" y="92"/>
                </a:cubicBezTo>
                <a:cubicBezTo>
                  <a:pt x="92" y="0"/>
                  <a:pt x="92" y="0"/>
                  <a:pt x="92" y="0"/>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s-ES">
              <a:solidFill>
                <a:srgbClr val="005EB8"/>
              </a:solidFill>
              <a:latin typeface="Calibri" panose="020F0502020204030204"/>
              <a:ea typeface="+mn-ea"/>
            </a:endParaRPr>
          </a:p>
        </p:txBody>
      </p:sp>
      <p:sp>
        <p:nvSpPr>
          <p:cNvPr id="21" name="Freeform 5"/>
          <p:cNvSpPr>
            <a:spLocks noEditPoints="1"/>
          </p:cNvSpPr>
          <p:nvPr userDrawn="1"/>
        </p:nvSpPr>
        <p:spPr bwMode="auto">
          <a:xfrm>
            <a:off x="3753896" y="6402824"/>
            <a:ext cx="234950" cy="244475"/>
          </a:xfrm>
          <a:custGeom>
            <a:avLst/>
            <a:gdLst>
              <a:gd name="T0" fmla="*/ 9 w 54"/>
              <a:gd name="T1" fmla="*/ 54 h 54"/>
              <a:gd name="T2" fmla="*/ 25 w 54"/>
              <a:gd name="T3" fmla="*/ 54 h 54"/>
              <a:gd name="T4" fmla="*/ 25 w 54"/>
              <a:gd name="T5" fmla="*/ 53 h 54"/>
              <a:gd name="T6" fmla="*/ 25 w 54"/>
              <a:gd name="T7" fmla="*/ 51 h 54"/>
              <a:gd name="T8" fmla="*/ 19 w 54"/>
              <a:gd name="T9" fmla="*/ 45 h 54"/>
              <a:gd name="T10" fmla="*/ 17 w 54"/>
              <a:gd name="T11" fmla="*/ 44 h 54"/>
              <a:gd name="T12" fmla="*/ 13 w 54"/>
              <a:gd name="T13" fmla="*/ 43 h 54"/>
              <a:gd name="T14" fmla="*/ 13 w 54"/>
              <a:gd name="T15" fmla="*/ 43 h 54"/>
              <a:gd name="T16" fmla="*/ 1 w 54"/>
              <a:gd name="T17" fmla="*/ 48 h 54"/>
              <a:gd name="T18" fmla="*/ 1 w 54"/>
              <a:gd name="T19" fmla="*/ 54 h 54"/>
              <a:gd name="T20" fmla="*/ 9 w 54"/>
              <a:gd name="T21" fmla="*/ 54 h 54"/>
              <a:gd name="T22" fmla="*/ 32 w 54"/>
              <a:gd name="T23" fmla="*/ 54 h 54"/>
              <a:gd name="T24" fmla="*/ 46 w 54"/>
              <a:gd name="T25" fmla="*/ 54 h 54"/>
              <a:gd name="T26" fmla="*/ 54 w 54"/>
              <a:gd name="T27" fmla="*/ 54 h 54"/>
              <a:gd name="T28" fmla="*/ 54 w 54"/>
              <a:gd name="T29" fmla="*/ 45 h 54"/>
              <a:gd name="T30" fmla="*/ 54 w 54"/>
              <a:gd name="T31" fmla="*/ 18 h 54"/>
              <a:gd name="T32" fmla="*/ 46 w 54"/>
              <a:gd name="T33" fmla="*/ 18 h 54"/>
              <a:gd name="T34" fmla="*/ 46 w 54"/>
              <a:gd name="T35" fmla="*/ 27 h 54"/>
              <a:gd name="T36" fmla="*/ 41 w 54"/>
              <a:gd name="T37" fmla="*/ 27 h 54"/>
              <a:gd name="T38" fmla="*/ 41 w 54"/>
              <a:gd name="T39" fmla="*/ 18 h 54"/>
              <a:gd name="T40" fmla="*/ 33 w 54"/>
              <a:gd name="T41" fmla="*/ 18 h 54"/>
              <a:gd name="T42" fmla="*/ 33 w 54"/>
              <a:gd name="T43" fmla="*/ 13 h 54"/>
              <a:gd name="T44" fmla="*/ 41 w 54"/>
              <a:gd name="T45" fmla="*/ 13 h 54"/>
              <a:gd name="T46" fmla="*/ 41 w 54"/>
              <a:gd name="T47" fmla="*/ 5 h 54"/>
              <a:gd name="T48" fmla="*/ 46 w 54"/>
              <a:gd name="T49" fmla="*/ 5 h 54"/>
              <a:gd name="T50" fmla="*/ 46 w 54"/>
              <a:gd name="T51" fmla="*/ 13 h 54"/>
              <a:gd name="T52" fmla="*/ 54 w 54"/>
              <a:gd name="T53" fmla="*/ 13 h 54"/>
              <a:gd name="T54" fmla="*/ 54 w 54"/>
              <a:gd name="T55" fmla="*/ 9 h 54"/>
              <a:gd name="T56" fmla="*/ 54 w 54"/>
              <a:gd name="T57" fmla="*/ 0 h 54"/>
              <a:gd name="T58" fmla="*/ 46 w 54"/>
              <a:gd name="T59" fmla="*/ 0 h 54"/>
              <a:gd name="T60" fmla="*/ 9 w 54"/>
              <a:gd name="T61" fmla="*/ 0 h 54"/>
              <a:gd name="T62" fmla="*/ 0 w 54"/>
              <a:gd name="T63" fmla="*/ 0 h 54"/>
              <a:gd name="T64" fmla="*/ 0 w 54"/>
              <a:gd name="T65" fmla="*/ 9 h 54"/>
              <a:gd name="T66" fmla="*/ 0 w 54"/>
              <a:gd name="T67" fmla="*/ 9 h 54"/>
              <a:gd name="T68" fmla="*/ 14 w 54"/>
              <a:gd name="T69" fmla="*/ 4 h 54"/>
              <a:gd name="T70" fmla="*/ 33 w 54"/>
              <a:gd name="T71" fmla="*/ 4 h 54"/>
              <a:gd name="T72" fmla="*/ 28 w 54"/>
              <a:gd name="T73" fmla="*/ 9 h 54"/>
              <a:gd name="T74" fmla="*/ 24 w 54"/>
              <a:gd name="T75" fmla="*/ 9 h 54"/>
              <a:gd name="T76" fmla="*/ 29 w 54"/>
              <a:gd name="T77" fmla="*/ 19 h 54"/>
              <a:gd name="T78" fmla="*/ 23 w 54"/>
              <a:gd name="T79" fmla="*/ 29 h 54"/>
              <a:gd name="T80" fmla="*/ 20 w 54"/>
              <a:gd name="T81" fmla="*/ 34 h 54"/>
              <a:gd name="T82" fmla="*/ 24 w 54"/>
              <a:gd name="T83" fmla="*/ 39 h 54"/>
              <a:gd name="T84" fmla="*/ 25 w 54"/>
              <a:gd name="T85" fmla="*/ 39 h 54"/>
              <a:gd name="T86" fmla="*/ 32 w 54"/>
              <a:gd name="T87" fmla="*/ 52 h 54"/>
              <a:gd name="T88" fmla="*/ 32 w 54"/>
              <a:gd name="T89" fmla="*/ 54 h 54"/>
              <a:gd name="T90" fmla="*/ 0 w 54"/>
              <a:gd name="T91" fmla="*/ 29 h 54"/>
              <a:gd name="T92" fmla="*/ 0 w 54"/>
              <a:gd name="T93" fmla="*/ 42 h 54"/>
              <a:gd name="T94" fmla="*/ 10 w 54"/>
              <a:gd name="T95" fmla="*/ 40 h 54"/>
              <a:gd name="T96" fmla="*/ 12 w 54"/>
              <a:gd name="T97" fmla="*/ 40 h 54"/>
              <a:gd name="T98" fmla="*/ 13 w 54"/>
              <a:gd name="T99" fmla="*/ 40 h 54"/>
              <a:gd name="T100" fmla="*/ 11 w 54"/>
              <a:gd name="T101" fmla="*/ 36 h 54"/>
              <a:gd name="T102" fmla="*/ 11 w 54"/>
              <a:gd name="T103" fmla="*/ 33 h 54"/>
              <a:gd name="T104" fmla="*/ 10 w 54"/>
              <a:gd name="T105" fmla="*/ 33 h 54"/>
              <a:gd name="T106" fmla="*/ 0 w 54"/>
              <a:gd name="T107" fmla="*/ 29 h 54"/>
              <a:gd name="T108" fmla="*/ 11 w 54"/>
              <a:gd name="T109" fmla="*/ 8 h 54"/>
              <a:gd name="T110" fmla="*/ 6 w 54"/>
              <a:gd name="T111" fmla="*/ 10 h 54"/>
              <a:gd name="T112" fmla="*/ 4 w 54"/>
              <a:gd name="T113" fmla="*/ 18 h 54"/>
              <a:gd name="T114" fmla="*/ 14 w 54"/>
              <a:gd name="T115" fmla="*/ 29 h 54"/>
              <a:gd name="T116" fmla="*/ 14 w 54"/>
              <a:gd name="T117" fmla="*/ 29 h 54"/>
              <a:gd name="T118" fmla="*/ 19 w 54"/>
              <a:gd name="T119" fmla="*/ 27 h 54"/>
              <a:gd name="T120" fmla="*/ 20 w 54"/>
              <a:gd name="T121" fmla="*/ 19 h 54"/>
              <a:gd name="T122" fmla="*/ 11 w 54"/>
              <a:gd name="T12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4">
                <a:moveTo>
                  <a:pt x="9" y="54"/>
                </a:moveTo>
                <a:cubicBezTo>
                  <a:pt x="25" y="54"/>
                  <a:pt x="25" y="54"/>
                  <a:pt x="25" y="54"/>
                </a:cubicBezTo>
                <a:cubicBezTo>
                  <a:pt x="25" y="54"/>
                  <a:pt x="25" y="53"/>
                  <a:pt x="25" y="53"/>
                </a:cubicBezTo>
                <a:cubicBezTo>
                  <a:pt x="25" y="52"/>
                  <a:pt x="25" y="51"/>
                  <a:pt x="25" y="51"/>
                </a:cubicBezTo>
                <a:cubicBezTo>
                  <a:pt x="25" y="48"/>
                  <a:pt x="22" y="47"/>
                  <a:pt x="19" y="45"/>
                </a:cubicBezTo>
                <a:cubicBezTo>
                  <a:pt x="17" y="44"/>
                  <a:pt x="17" y="44"/>
                  <a:pt x="17" y="44"/>
                </a:cubicBezTo>
                <a:cubicBezTo>
                  <a:pt x="16" y="43"/>
                  <a:pt x="14" y="43"/>
                  <a:pt x="13" y="43"/>
                </a:cubicBezTo>
                <a:cubicBezTo>
                  <a:pt x="13" y="43"/>
                  <a:pt x="13" y="43"/>
                  <a:pt x="13" y="43"/>
                </a:cubicBezTo>
                <a:cubicBezTo>
                  <a:pt x="8" y="43"/>
                  <a:pt x="3" y="45"/>
                  <a:pt x="1" y="48"/>
                </a:cubicBezTo>
                <a:cubicBezTo>
                  <a:pt x="1" y="54"/>
                  <a:pt x="1" y="54"/>
                  <a:pt x="1" y="54"/>
                </a:cubicBezTo>
                <a:lnTo>
                  <a:pt x="9" y="54"/>
                </a:lnTo>
                <a:close/>
                <a:moveTo>
                  <a:pt x="32" y="54"/>
                </a:moveTo>
                <a:cubicBezTo>
                  <a:pt x="46" y="54"/>
                  <a:pt x="46" y="54"/>
                  <a:pt x="46" y="54"/>
                </a:cubicBezTo>
                <a:cubicBezTo>
                  <a:pt x="54" y="54"/>
                  <a:pt x="54" y="54"/>
                  <a:pt x="54" y="54"/>
                </a:cubicBezTo>
                <a:cubicBezTo>
                  <a:pt x="54" y="45"/>
                  <a:pt x="54" y="45"/>
                  <a:pt x="54" y="45"/>
                </a:cubicBezTo>
                <a:cubicBezTo>
                  <a:pt x="54" y="18"/>
                  <a:pt x="54" y="18"/>
                  <a:pt x="54" y="18"/>
                </a:cubicBezTo>
                <a:cubicBezTo>
                  <a:pt x="46" y="18"/>
                  <a:pt x="46" y="18"/>
                  <a:pt x="46" y="18"/>
                </a:cubicBezTo>
                <a:cubicBezTo>
                  <a:pt x="46" y="27"/>
                  <a:pt x="46" y="27"/>
                  <a:pt x="46" y="27"/>
                </a:cubicBezTo>
                <a:cubicBezTo>
                  <a:pt x="41" y="27"/>
                  <a:pt x="41" y="27"/>
                  <a:pt x="41" y="27"/>
                </a:cubicBezTo>
                <a:cubicBezTo>
                  <a:pt x="41" y="18"/>
                  <a:pt x="41" y="18"/>
                  <a:pt x="41" y="18"/>
                </a:cubicBezTo>
                <a:cubicBezTo>
                  <a:pt x="33" y="18"/>
                  <a:pt x="33" y="18"/>
                  <a:pt x="33" y="18"/>
                </a:cubicBezTo>
                <a:cubicBezTo>
                  <a:pt x="33" y="13"/>
                  <a:pt x="33" y="13"/>
                  <a:pt x="33" y="13"/>
                </a:cubicBezTo>
                <a:cubicBezTo>
                  <a:pt x="41" y="13"/>
                  <a:pt x="41" y="13"/>
                  <a:pt x="41" y="13"/>
                </a:cubicBezTo>
                <a:cubicBezTo>
                  <a:pt x="41" y="5"/>
                  <a:pt x="41" y="5"/>
                  <a:pt x="41" y="5"/>
                </a:cubicBezTo>
                <a:cubicBezTo>
                  <a:pt x="46" y="5"/>
                  <a:pt x="46" y="5"/>
                  <a:pt x="46" y="5"/>
                </a:cubicBezTo>
                <a:cubicBezTo>
                  <a:pt x="46" y="13"/>
                  <a:pt x="46" y="13"/>
                  <a:pt x="46" y="13"/>
                </a:cubicBezTo>
                <a:cubicBezTo>
                  <a:pt x="54" y="13"/>
                  <a:pt x="54" y="13"/>
                  <a:pt x="54" y="13"/>
                </a:cubicBezTo>
                <a:cubicBezTo>
                  <a:pt x="54" y="9"/>
                  <a:pt x="54" y="9"/>
                  <a:pt x="54" y="9"/>
                </a:cubicBezTo>
                <a:cubicBezTo>
                  <a:pt x="54" y="0"/>
                  <a:pt x="54" y="0"/>
                  <a:pt x="54" y="0"/>
                </a:cubicBezTo>
                <a:cubicBezTo>
                  <a:pt x="46" y="0"/>
                  <a:pt x="46" y="0"/>
                  <a:pt x="46" y="0"/>
                </a:cubicBezTo>
                <a:cubicBezTo>
                  <a:pt x="9" y="0"/>
                  <a:pt x="9" y="0"/>
                  <a:pt x="9" y="0"/>
                </a:cubicBezTo>
                <a:cubicBezTo>
                  <a:pt x="0" y="0"/>
                  <a:pt x="0" y="0"/>
                  <a:pt x="0" y="0"/>
                </a:cubicBezTo>
                <a:cubicBezTo>
                  <a:pt x="0" y="9"/>
                  <a:pt x="0" y="9"/>
                  <a:pt x="0" y="9"/>
                </a:cubicBezTo>
                <a:cubicBezTo>
                  <a:pt x="0" y="9"/>
                  <a:pt x="0" y="9"/>
                  <a:pt x="0" y="9"/>
                </a:cubicBezTo>
                <a:cubicBezTo>
                  <a:pt x="4" y="6"/>
                  <a:pt x="8" y="4"/>
                  <a:pt x="14" y="4"/>
                </a:cubicBezTo>
                <a:cubicBezTo>
                  <a:pt x="33" y="4"/>
                  <a:pt x="33" y="4"/>
                  <a:pt x="33" y="4"/>
                </a:cubicBezTo>
                <a:cubicBezTo>
                  <a:pt x="28" y="9"/>
                  <a:pt x="28" y="9"/>
                  <a:pt x="28" y="9"/>
                </a:cubicBezTo>
                <a:cubicBezTo>
                  <a:pt x="24" y="9"/>
                  <a:pt x="24" y="9"/>
                  <a:pt x="24" y="9"/>
                </a:cubicBezTo>
                <a:cubicBezTo>
                  <a:pt x="27" y="11"/>
                  <a:pt x="29" y="15"/>
                  <a:pt x="29" y="19"/>
                </a:cubicBezTo>
                <a:cubicBezTo>
                  <a:pt x="29" y="23"/>
                  <a:pt x="27" y="26"/>
                  <a:pt x="23" y="29"/>
                </a:cubicBezTo>
                <a:cubicBezTo>
                  <a:pt x="20" y="31"/>
                  <a:pt x="20" y="32"/>
                  <a:pt x="20" y="34"/>
                </a:cubicBezTo>
                <a:cubicBezTo>
                  <a:pt x="20" y="35"/>
                  <a:pt x="23" y="38"/>
                  <a:pt x="24" y="39"/>
                </a:cubicBezTo>
                <a:cubicBezTo>
                  <a:pt x="25" y="39"/>
                  <a:pt x="25" y="39"/>
                  <a:pt x="25" y="39"/>
                </a:cubicBezTo>
                <a:cubicBezTo>
                  <a:pt x="31" y="44"/>
                  <a:pt x="32" y="47"/>
                  <a:pt x="32" y="52"/>
                </a:cubicBezTo>
                <a:cubicBezTo>
                  <a:pt x="32" y="53"/>
                  <a:pt x="32" y="53"/>
                  <a:pt x="32" y="54"/>
                </a:cubicBezTo>
                <a:moveTo>
                  <a:pt x="0" y="29"/>
                </a:moveTo>
                <a:cubicBezTo>
                  <a:pt x="0" y="42"/>
                  <a:pt x="0" y="42"/>
                  <a:pt x="0" y="42"/>
                </a:cubicBezTo>
                <a:cubicBezTo>
                  <a:pt x="3" y="41"/>
                  <a:pt x="7" y="40"/>
                  <a:pt x="10" y="40"/>
                </a:cubicBezTo>
                <a:cubicBezTo>
                  <a:pt x="12" y="40"/>
                  <a:pt x="12" y="40"/>
                  <a:pt x="12" y="40"/>
                </a:cubicBezTo>
                <a:cubicBezTo>
                  <a:pt x="13" y="40"/>
                  <a:pt x="13" y="40"/>
                  <a:pt x="13" y="40"/>
                </a:cubicBezTo>
                <a:cubicBezTo>
                  <a:pt x="12" y="39"/>
                  <a:pt x="11" y="38"/>
                  <a:pt x="11" y="36"/>
                </a:cubicBezTo>
                <a:cubicBezTo>
                  <a:pt x="11" y="35"/>
                  <a:pt x="11" y="34"/>
                  <a:pt x="11" y="33"/>
                </a:cubicBezTo>
                <a:cubicBezTo>
                  <a:pt x="10" y="33"/>
                  <a:pt x="10" y="33"/>
                  <a:pt x="10" y="33"/>
                </a:cubicBezTo>
                <a:cubicBezTo>
                  <a:pt x="6" y="33"/>
                  <a:pt x="3" y="31"/>
                  <a:pt x="0" y="29"/>
                </a:cubicBezTo>
                <a:moveTo>
                  <a:pt x="11" y="8"/>
                </a:moveTo>
                <a:cubicBezTo>
                  <a:pt x="9" y="8"/>
                  <a:pt x="7" y="9"/>
                  <a:pt x="6" y="10"/>
                </a:cubicBezTo>
                <a:cubicBezTo>
                  <a:pt x="4" y="12"/>
                  <a:pt x="3" y="15"/>
                  <a:pt x="4" y="18"/>
                </a:cubicBezTo>
                <a:cubicBezTo>
                  <a:pt x="5" y="24"/>
                  <a:pt x="9" y="29"/>
                  <a:pt x="14" y="29"/>
                </a:cubicBezTo>
                <a:cubicBezTo>
                  <a:pt x="14" y="29"/>
                  <a:pt x="14" y="29"/>
                  <a:pt x="14" y="29"/>
                </a:cubicBezTo>
                <a:cubicBezTo>
                  <a:pt x="16" y="29"/>
                  <a:pt x="18" y="28"/>
                  <a:pt x="19" y="27"/>
                </a:cubicBezTo>
                <a:cubicBezTo>
                  <a:pt x="20" y="25"/>
                  <a:pt x="21" y="23"/>
                  <a:pt x="20" y="19"/>
                </a:cubicBezTo>
                <a:cubicBezTo>
                  <a:pt x="20" y="13"/>
                  <a:pt x="15" y="8"/>
                  <a:pt x="11"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22" name="Freeform 6"/>
          <p:cNvSpPr>
            <a:spLocks/>
          </p:cNvSpPr>
          <p:nvPr userDrawn="1"/>
        </p:nvSpPr>
        <p:spPr bwMode="auto">
          <a:xfrm>
            <a:off x="4655596" y="6402824"/>
            <a:ext cx="234950" cy="244475"/>
          </a:xfrm>
          <a:custGeom>
            <a:avLst/>
            <a:gdLst>
              <a:gd name="T0" fmla="*/ 0 w 54"/>
              <a:gd name="T1" fmla="*/ 0 h 54"/>
              <a:gd name="T2" fmla="*/ 0 w 54"/>
              <a:gd name="T3" fmla="*/ 54 h 54"/>
              <a:gd name="T4" fmla="*/ 27 w 54"/>
              <a:gd name="T5" fmla="*/ 54 h 54"/>
              <a:gd name="T6" fmla="*/ 27 w 54"/>
              <a:gd name="T7" fmla="*/ 34 h 54"/>
              <a:gd name="T8" fmla="*/ 20 w 54"/>
              <a:gd name="T9" fmla="*/ 34 h 54"/>
              <a:gd name="T10" fmla="*/ 20 w 54"/>
              <a:gd name="T11" fmla="*/ 26 h 54"/>
              <a:gd name="T12" fmla="*/ 27 w 54"/>
              <a:gd name="T13" fmla="*/ 26 h 54"/>
              <a:gd name="T14" fmla="*/ 27 w 54"/>
              <a:gd name="T15" fmla="*/ 21 h 54"/>
              <a:gd name="T16" fmla="*/ 37 w 54"/>
              <a:gd name="T17" fmla="*/ 10 h 54"/>
              <a:gd name="T18" fmla="*/ 44 w 54"/>
              <a:gd name="T19" fmla="*/ 10 h 54"/>
              <a:gd name="T20" fmla="*/ 44 w 54"/>
              <a:gd name="T21" fmla="*/ 19 h 54"/>
              <a:gd name="T22" fmla="*/ 37 w 54"/>
              <a:gd name="T23" fmla="*/ 19 h 54"/>
              <a:gd name="T24" fmla="*/ 35 w 54"/>
              <a:gd name="T25" fmla="*/ 21 h 54"/>
              <a:gd name="T26" fmla="*/ 35 w 54"/>
              <a:gd name="T27" fmla="*/ 26 h 54"/>
              <a:gd name="T28" fmla="*/ 44 w 54"/>
              <a:gd name="T29" fmla="*/ 26 h 54"/>
              <a:gd name="T30" fmla="*/ 44 w 54"/>
              <a:gd name="T31" fmla="*/ 34 h 54"/>
              <a:gd name="T32" fmla="*/ 35 w 54"/>
              <a:gd name="T33" fmla="*/ 34 h 54"/>
              <a:gd name="T34" fmla="*/ 35 w 54"/>
              <a:gd name="T35" fmla="*/ 54 h 54"/>
              <a:gd name="T36" fmla="*/ 54 w 54"/>
              <a:gd name="T37" fmla="*/ 54 h 54"/>
              <a:gd name="T38" fmla="*/ 54 w 54"/>
              <a:gd name="T39" fmla="*/ 0 h 54"/>
              <a:gd name="T40" fmla="*/ 0 w 54"/>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0"/>
                </a:moveTo>
                <a:cubicBezTo>
                  <a:pt x="0" y="54"/>
                  <a:pt x="0" y="54"/>
                  <a:pt x="0" y="54"/>
                </a:cubicBezTo>
                <a:cubicBezTo>
                  <a:pt x="27" y="54"/>
                  <a:pt x="27" y="54"/>
                  <a:pt x="27" y="54"/>
                </a:cubicBezTo>
                <a:cubicBezTo>
                  <a:pt x="27" y="34"/>
                  <a:pt x="27" y="34"/>
                  <a:pt x="27" y="34"/>
                </a:cubicBezTo>
                <a:cubicBezTo>
                  <a:pt x="20" y="34"/>
                  <a:pt x="20" y="34"/>
                  <a:pt x="20" y="34"/>
                </a:cubicBezTo>
                <a:cubicBezTo>
                  <a:pt x="20" y="26"/>
                  <a:pt x="20" y="26"/>
                  <a:pt x="20" y="26"/>
                </a:cubicBezTo>
                <a:cubicBezTo>
                  <a:pt x="27" y="26"/>
                  <a:pt x="27" y="26"/>
                  <a:pt x="27" y="26"/>
                </a:cubicBezTo>
                <a:cubicBezTo>
                  <a:pt x="27" y="21"/>
                  <a:pt x="27" y="21"/>
                  <a:pt x="27" y="21"/>
                </a:cubicBezTo>
                <a:cubicBezTo>
                  <a:pt x="27" y="15"/>
                  <a:pt x="31" y="10"/>
                  <a:pt x="37" y="10"/>
                </a:cubicBezTo>
                <a:cubicBezTo>
                  <a:pt x="44" y="10"/>
                  <a:pt x="44" y="10"/>
                  <a:pt x="44" y="10"/>
                </a:cubicBezTo>
                <a:cubicBezTo>
                  <a:pt x="44" y="19"/>
                  <a:pt x="44" y="19"/>
                  <a:pt x="44" y="19"/>
                </a:cubicBezTo>
                <a:cubicBezTo>
                  <a:pt x="37" y="19"/>
                  <a:pt x="37" y="19"/>
                  <a:pt x="37" y="19"/>
                </a:cubicBezTo>
                <a:cubicBezTo>
                  <a:pt x="36" y="19"/>
                  <a:pt x="35" y="20"/>
                  <a:pt x="35" y="21"/>
                </a:cubicBezTo>
                <a:cubicBezTo>
                  <a:pt x="35" y="26"/>
                  <a:pt x="35" y="26"/>
                  <a:pt x="35" y="26"/>
                </a:cubicBezTo>
                <a:cubicBezTo>
                  <a:pt x="44" y="26"/>
                  <a:pt x="44" y="26"/>
                  <a:pt x="44" y="26"/>
                </a:cubicBezTo>
                <a:cubicBezTo>
                  <a:pt x="44" y="34"/>
                  <a:pt x="44" y="34"/>
                  <a:pt x="44" y="34"/>
                </a:cubicBezTo>
                <a:cubicBezTo>
                  <a:pt x="35" y="34"/>
                  <a:pt x="35" y="34"/>
                  <a:pt x="35" y="34"/>
                </a:cubicBezTo>
                <a:cubicBezTo>
                  <a:pt x="35" y="54"/>
                  <a:pt x="35" y="54"/>
                  <a:pt x="35" y="54"/>
                </a:cubicBezTo>
                <a:cubicBezTo>
                  <a:pt x="54" y="54"/>
                  <a:pt x="54" y="54"/>
                  <a:pt x="54" y="54"/>
                </a:cubicBezTo>
                <a:cubicBezTo>
                  <a:pt x="54" y="0"/>
                  <a:pt x="54" y="0"/>
                  <a:pt x="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23" name="Freeform 7"/>
          <p:cNvSpPr>
            <a:spLocks noEditPoints="1"/>
          </p:cNvSpPr>
          <p:nvPr userDrawn="1"/>
        </p:nvSpPr>
        <p:spPr bwMode="auto">
          <a:xfrm>
            <a:off x="4950871" y="6402824"/>
            <a:ext cx="236537"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8 w 54"/>
              <a:gd name="T11" fmla="*/ 36 h 54"/>
              <a:gd name="T12" fmla="*/ 37 w 54"/>
              <a:gd name="T13" fmla="*/ 36 h 54"/>
              <a:gd name="T14" fmla="*/ 41 w 54"/>
              <a:gd name="T15" fmla="*/ 40 h 54"/>
              <a:gd name="T16" fmla="*/ 37 w 54"/>
              <a:gd name="T17" fmla="*/ 44 h 54"/>
              <a:gd name="T18" fmla="*/ 27 w 54"/>
              <a:gd name="T19" fmla="*/ 44 h 54"/>
              <a:gd name="T20" fmla="*/ 14 w 54"/>
              <a:gd name="T21" fmla="*/ 30 h 54"/>
              <a:gd name="T22" fmla="*/ 14 w 54"/>
              <a:gd name="T23" fmla="*/ 15 h 54"/>
              <a:gd name="T24" fmla="*/ 18 w 54"/>
              <a:gd name="T25" fmla="*/ 11 h 54"/>
              <a:gd name="T26" fmla="*/ 22 w 54"/>
              <a:gd name="T27" fmla="*/ 15 h 54"/>
              <a:gd name="T28" fmla="*/ 22 w 54"/>
              <a:gd name="T29" fmla="*/ 19 h 54"/>
              <a:gd name="T30" fmla="*/ 37 w 54"/>
              <a:gd name="T31" fmla="*/ 19 h 54"/>
              <a:gd name="T32" fmla="*/ 41 w 54"/>
              <a:gd name="T33" fmla="*/ 23 h 54"/>
              <a:gd name="T34" fmla="*/ 37 w 54"/>
              <a:gd name="T35" fmla="*/ 28 h 54"/>
              <a:gd name="T36" fmla="*/ 22 w 54"/>
              <a:gd name="T37" fmla="*/ 28 h 54"/>
              <a:gd name="T38" fmla="*/ 22 w 54"/>
              <a:gd name="T39" fmla="*/ 30 h 54"/>
              <a:gd name="T40" fmla="*/ 28 w 54"/>
              <a:gd name="T41"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8" y="36"/>
                </a:moveTo>
                <a:cubicBezTo>
                  <a:pt x="37" y="36"/>
                  <a:pt x="37" y="36"/>
                  <a:pt x="37" y="36"/>
                </a:cubicBezTo>
                <a:cubicBezTo>
                  <a:pt x="39" y="36"/>
                  <a:pt x="41" y="38"/>
                  <a:pt x="41" y="40"/>
                </a:cubicBezTo>
                <a:cubicBezTo>
                  <a:pt x="41" y="43"/>
                  <a:pt x="39" y="44"/>
                  <a:pt x="37" y="44"/>
                </a:cubicBezTo>
                <a:cubicBezTo>
                  <a:pt x="27" y="44"/>
                  <a:pt x="27" y="44"/>
                  <a:pt x="27" y="44"/>
                </a:cubicBezTo>
                <a:cubicBezTo>
                  <a:pt x="20" y="44"/>
                  <a:pt x="14" y="38"/>
                  <a:pt x="14" y="30"/>
                </a:cubicBezTo>
                <a:cubicBezTo>
                  <a:pt x="14" y="15"/>
                  <a:pt x="14" y="15"/>
                  <a:pt x="14" y="15"/>
                </a:cubicBezTo>
                <a:cubicBezTo>
                  <a:pt x="14" y="12"/>
                  <a:pt x="16" y="11"/>
                  <a:pt x="18" y="11"/>
                </a:cubicBezTo>
                <a:cubicBezTo>
                  <a:pt x="20" y="11"/>
                  <a:pt x="22" y="12"/>
                  <a:pt x="22" y="15"/>
                </a:cubicBezTo>
                <a:cubicBezTo>
                  <a:pt x="22" y="19"/>
                  <a:pt x="22" y="19"/>
                  <a:pt x="22" y="19"/>
                </a:cubicBezTo>
                <a:cubicBezTo>
                  <a:pt x="37" y="19"/>
                  <a:pt x="37" y="19"/>
                  <a:pt x="37" y="19"/>
                </a:cubicBezTo>
                <a:cubicBezTo>
                  <a:pt x="39" y="19"/>
                  <a:pt x="41" y="21"/>
                  <a:pt x="41" y="23"/>
                </a:cubicBezTo>
                <a:cubicBezTo>
                  <a:pt x="41" y="26"/>
                  <a:pt x="39" y="28"/>
                  <a:pt x="37" y="28"/>
                </a:cubicBezTo>
                <a:cubicBezTo>
                  <a:pt x="22" y="28"/>
                  <a:pt x="22" y="28"/>
                  <a:pt x="22" y="28"/>
                </a:cubicBezTo>
                <a:cubicBezTo>
                  <a:pt x="22" y="30"/>
                  <a:pt x="22" y="30"/>
                  <a:pt x="22" y="30"/>
                </a:cubicBezTo>
                <a:cubicBezTo>
                  <a:pt x="22" y="33"/>
                  <a:pt x="25" y="36"/>
                  <a:pt x="28" y="3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24" name="Freeform 8"/>
          <p:cNvSpPr>
            <a:spLocks noEditPoints="1"/>
          </p:cNvSpPr>
          <p:nvPr userDrawn="1"/>
        </p:nvSpPr>
        <p:spPr bwMode="auto">
          <a:xfrm>
            <a:off x="405393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0 w 54"/>
              <a:gd name="T11" fmla="*/ 44 h 54"/>
              <a:gd name="T12" fmla="*/ 14 w 54"/>
              <a:gd name="T13" fmla="*/ 44 h 54"/>
              <a:gd name="T14" fmla="*/ 14 w 54"/>
              <a:gd name="T15" fmla="*/ 20 h 54"/>
              <a:gd name="T16" fmla="*/ 20 w 54"/>
              <a:gd name="T17" fmla="*/ 20 h 54"/>
              <a:gd name="T18" fmla="*/ 20 w 54"/>
              <a:gd name="T19" fmla="*/ 44 h 54"/>
              <a:gd name="T20" fmla="*/ 17 w 54"/>
              <a:gd name="T21" fmla="*/ 18 h 54"/>
              <a:gd name="T22" fmla="*/ 13 w 54"/>
              <a:gd name="T23" fmla="*/ 14 h 54"/>
              <a:gd name="T24" fmla="*/ 17 w 54"/>
              <a:gd name="T25" fmla="*/ 9 h 54"/>
              <a:gd name="T26" fmla="*/ 21 w 54"/>
              <a:gd name="T27" fmla="*/ 14 h 54"/>
              <a:gd name="T28" fmla="*/ 17 w 54"/>
              <a:gd name="T29" fmla="*/ 18 h 54"/>
              <a:gd name="T30" fmla="*/ 44 w 54"/>
              <a:gd name="T31" fmla="*/ 44 h 54"/>
              <a:gd name="T32" fmla="*/ 37 w 54"/>
              <a:gd name="T33" fmla="*/ 44 h 54"/>
              <a:gd name="T34" fmla="*/ 37 w 54"/>
              <a:gd name="T35" fmla="*/ 30 h 54"/>
              <a:gd name="T36" fmla="*/ 36 w 54"/>
              <a:gd name="T37" fmla="*/ 28 h 54"/>
              <a:gd name="T38" fmla="*/ 33 w 54"/>
              <a:gd name="T39" fmla="*/ 28 h 54"/>
              <a:gd name="T40" fmla="*/ 31 w 54"/>
              <a:gd name="T41" fmla="*/ 29 h 54"/>
              <a:gd name="T42" fmla="*/ 31 w 54"/>
              <a:gd name="T43" fmla="*/ 44 h 54"/>
              <a:gd name="T44" fmla="*/ 24 w 54"/>
              <a:gd name="T45" fmla="*/ 44 h 54"/>
              <a:gd name="T46" fmla="*/ 24 w 54"/>
              <a:gd name="T47" fmla="*/ 20 h 54"/>
              <a:gd name="T48" fmla="*/ 31 w 54"/>
              <a:gd name="T49" fmla="*/ 20 h 54"/>
              <a:gd name="T50" fmla="*/ 31 w 54"/>
              <a:gd name="T51" fmla="*/ 21 h 54"/>
              <a:gd name="T52" fmla="*/ 40 w 54"/>
              <a:gd name="T53" fmla="*/ 22 h 54"/>
              <a:gd name="T54" fmla="*/ 44 w 54"/>
              <a:gd name="T55" fmla="*/ 30 h 54"/>
              <a:gd name="T56" fmla="*/ 44 w 54"/>
              <a:gd name="T57"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0" y="44"/>
                </a:moveTo>
                <a:cubicBezTo>
                  <a:pt x="14" y="44"/>
                  <a:pt x="14" y="44"/>
                  <a:pt x="14" y="44"/>
                </a:cubicBezTo>
                <a:cubicBezTo>
                  <a:pt x="14" y="20"/>
                  <a:pt x="14" y="20"/>
                  <a:pt x="14" y="20"/>
                </a:cubicBezTo>
                <a:cubicBezTo>
                  <a:pt x="20" y="20"/>
                  <a:pt x="20" y="20"/>
                  <a:pt x="20" y="20"/>
                </a:cubicBezTo>
                <a:lnTo>
                  <a:pt x="20" y="44"/>
                </a:lnTo>
                <a:close/>
                <a:moveTo>
                  <a:pt x="17" y="18"/>
                </a:moveTo>
                <a:cubicBezTo>
                  <a:pt x="15" y="18"/>
                  <a:pt x="13" y="16"/>
                  <a:pt x="13" y="14"/>
                </a:cubicBezTo>
                <a:cubicBezTo>
                  <a:pt x="13" y="11"/>
                  <a:pt x="15" y="9"/>
                  <a:pt x="17" y="9"/>
                </a:cubicBezTo>
                <a:cubicBezTo>
                  <a:pt x="19" y="9"/>
                  <a:pt x="21" y="11"/>
                  <a:pt x="21" y="14"/>
                </a:cubicBezTo>
                <a:cubicBezTo>
                  <a:pt x="21" y="16"/>
                  <a:pt x="19" y="18"/>
                  <a:pt x="17" y="18"/>
                </a:cubicBezTo>
                <a:moveTo>
                  <a:pt x="44" y="44"/>
                </a:moveTo>
                <a:cubicBezTo>
                  <a:pt x="37" y="44"/>
                  <a:pt x="37" y="44"/>
                  <a:pt x="37" y="44"/>
                </a:cubicBezTo>
                <a:cubicBezTo>
                  <a:pt x="37" y="30"/>
                  <a:pt x="37" y="30"/>
                  <a:pt x="37" y="30"/>
                </a:cubicBezTo>
                <a:cubicBezTo>
                  <a:pt x="37" y="29"/>
                  <a:pt x="37" y="28"/>
                  <a:pt x="36" y="28"/>
                </a:cubicBezTo>
                <a:cubicBezTo>
                  <a:pt x="36" y="27"/>
                  <a:pt x="34" y="27"/>
                  <a:pt x="33" y="28"/>
                </a:cubicBezTo>
                <a:cubicBezTo>
                  <a:pt x="31" y="29"/>
                  <a:pt x="31" y="29"/>
                  <a:pt x="31" y="29"/>
                </a:cubicBezTo>
                <a:cubicBezTo>
                  <a:pt x="31" y="44"/>
                  <a:pt x="31" y="44"/>
                  <a:pt x="31" y="44"/>
                </a:cubicBezTo>
                <a:cubicBezTo>
                  <a:pt x="24" y="44"/>
                  <a:pt x="24" y="44"/>
                  <a:pt x="24" y="44"/>
                </a:cubicBezTo>
                <a:cubicBezTo>
                  <a:pt x="24" y="20"/>
                  <a:pt x="24" y="20"/>
                  <a:pt x="24" y="20"/>
                </a:cubicBezTo>
                <a:cubicBezTo>
                  <a:pt x="31" y="20"/>
                  <a:pt x="31" y="20"/>
                  <a:pt x="31" y="20"/>
                </a:cubicBezTo>
                <a:cubicBezTo>
                  <a:pt x="31" y="21"/>
                  <a:pt x="31" y="21"/>
                  <a:pt x="31" y="21"/>
                </a:cubicBezTo>
                <a:cubicBezTo>
                  <a:pt x="33" y="20"/>
                  <a:pt x="37" y="20"/>
                  <a:pt x="40" y="22"/>
                </a:cubicBezTo>
                <a:cubicBezTo>
                  <a:pt x="42" y="23"/>
                  <a:pt x="44" y="27"/>
                  <a:pt x="44" y="30"/>
                </a:cubicBezTo>
                <a:lnTo>
                  <a:pt x="44"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25" name="Freeform 9"/>
          <p:cNvSpPr>
            <a:spLocks noEditPoints="1"/>
          </p:cNvSpPr>
          <p:nvPr userDrawn="1"/>
        </p:nvSpPr>
        <p:spPr bwMode="auto">
          <a:xfrm>
            <a:off x="555253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38 w 54"/>
              <a:gd name="T11" fmla="*/ 35 h 54"/>
              <a:gd name="T12" fmla="*/ 26 w 54"/>
              <a:gd name="T13" fmla="*/ 36 h 54"/>
              <a:gd name="T14" fmla="*/ 24 w 54"/>
              <a:gd name="T15" fmla="*/ 35 h 54"/>
              <a:gd name="T16" fmla="*/ 20 w 54"/>
              <a:gd name="T17" fmla="*/ 47 h 54"/>
              <a:gd name="T18" fmla="*/ 18 w 54"/>
              <a:gd name="T19" fmla="*/ 47 h 54"/>
              <a:gd name="T20" fmla="*/ 18 w 54"/>
              <a:gd name="T21" fmla="*/ 47 h 54"/>
              <a:gd name="T22" fmla="*/ 18 w 54"/>
              <a:gd name="T23" fmla="*/ 41 h 54"/>
              <a:gd name="T24" fmla="*/ 21 w 54"/>
              <a:gd name="T25" fmla="*/ 27 h 54"/>
              <a:gd name="T26" fmla="*/ 20 w 54"/>
              <a:gd name="T27" fmla="*/ 22 h 54"/>
              <a:gd name="T28" fmla="*/ 28 w 54"/>
              <a:gd name="T29" fmla="*/ 19 h 54"/>
              <a:gd name="T30" fmla="*/ 27 w 54"/>
              <a:gd name="T31" fmla="*/ 33 h 54"/>
              <a:gd name="T32" fmla="*/ 31 w 54"/>
              <a:gd name="T33" fmla="*/ 34 h 54"/>
              <a:gd name="T34" fmla="*/ 33 w 54"/>
              <a:gd name="T35" fmla="*/ 13 h 54"/>
              <a:gd name="T36" fmla="*/ 16 w 54"/>
              <a:gd name="T37" fmla="*/ 24 h 54"/>
              <a:gd name="T38" fmla="*/ 17 w 54"/>
              <a:gd name="T39" fmla="*/ 32 h 54"/>
              <a:gd name="T40" fmla="*/ 11 w 54"/>
              <a:gd name="T41" fmla="*/ 23 h 54"/>
              <a:gd name="T42" fmla="*/ 30 w 54"/>
              <a:gd name="T43" fmla="*/ 8 h 54"/>
              <a:gd name="T44" fmla="*/ 43 w 54"/>
              <a:gd name="T45" fmla="*/ 20 h 54"/>
              <a:gd name="T46" fmla="*/ 38 w 54"/>
              <a:gd name="T4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38" y="35"/>
                </a:moveTo>
                <a:cubicBezTo>
                  <a:pt x="35" y="37"/>
                  <a:pt x="29" y="39"/>
                  <a:pt x="26" y="36"/>
                </a:cubicBezTo>
                <a:cubicBezTo>
                  <a:pt x="25" y="36"/>
                  <a:pt x="25" y="35"/>
                  <a:pt x="24" y="35"/>
                </a:cubicBezTo>
                <a:cubicBezTo>
                  <a:pt x="23" y="39"/>
                  <a:pt x="22" y="44"/>
                  <a:pt x="20" y="47"/>
                </a:cubicBezTo>
                <a:cubicBezTo>
                  <a:pt x="18" y="47"/>
                  <a:pt x="18" y="47"/>
                  <a:pt x="18" y="47"/>
                </a:cubicBezTo>
                <a:cubicBezTo>
                  <a:pt x="18" y="47"/>
                  <a:pt x="18" y="47"/>
                  <a:pt x="18" y="47"/>
                </a:cubicBezTo>
                <a:cubicBezTo>
                  <a:pt x="17" y="45"/>
                  <a:pt x="18" y="42"/>
                  <a:pt x="18" y="41"/>
                </a:cubicBezTo>
                <a:cubicBezTo>
                  <a:pt x="18" y="37"/>
                  <a:pt x="21" y="31"/>
                  <a:pt x="21" y="27"/>
                </a:cubicBezTo>
                <a:cubicBezTo>
                  <a:pt x="21" y="26"/>
                  <a:pt x="20" y="24"/>
                  <a:pt x="20" y="22"/>
                </a:cubicBezTo>
                <a:cubicBezTo>
                  <a:pt x="21" y="18"/>
                  <a:pt x="26" y="15"/>
                  <a:pt x="28" y="19"/>
                </a:cubicBezTo>
                <a:cubicBezTo>
                  <a:pt x="30" y="24"/>
                  <a:pt x="23" y="29"/>
                  <a:pt x="27" y="33"/>
                </a:cubicBezTo>
                <a:cubicBezTo>
                  <a:pt x="27" y="33"/>
                  <a:pt x="29" y="34"/>
                  <a:pt x="31" y="34"/>
                </a:cubicBezTo>
                <a:cubicBezTo>
                  <a:pt x="38" y="32"/>
                  <a:pt x="39" y="17"/>
                  <a:pt x="33" y="13"/>
                </a:cubicBezTo>
                <a:cubicBezTo>
                  <a:pt x="24" y="8"/>
                  <a:pt x="15" y="16"/>
                  <a:pt x="16" y="24"/>
                </a:cubicBezTo>
                <a:cubicBezTo>
                  <a:pt x="16" y="27"/>
                  <a:pt x="19" y="29"/>
                  <a:pt x="17" y="32"/>
                </a:cubicBezTo>
                <a:cubicBezTo>
                  <a:pt x="13" y="30"/>
                  <a:pt x="11" y="27"/>
                  <a:pt x="11" y="23"/>
                </a:cubicBezTo>
                <a:cubicBezTo>
                  <a:pt x="11" y="13"/>
                  <a:pt x="20" y="7"/>
                  <a:pt x="30" y="8"/>
                </a:cubicBezTo>
                <a:cubicBezTo>
                  <a:pt x="37" y="9"/>
                  <a:pt x="42" y="14"/>
                  <a:pt x="43" y="20"/>
                </a:cubicBezTo>
                <a:cubicBezTo>
                  <a:pt x="43" y="25"/>
                  <a:pt x="41" y="32"/>
                  <a:pt x="38"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26" name="Freeform 10"/>
          <p:cNvSpPr>
            <a:spLocks noEditPoints="1"/>
          </p:cNvSpPr>
          <p:nvPr userDrawn="1"/>
        </p:nvSpPr>
        <p:spPr bwMode="auto">
          <a:xfrm>
            <a:off x="5252496"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15 w 54"/>
              <a:gd name="T11" fmla="*/ 44 h 54"/>
              <a:gd name="T12" fmla="*/ 10 w 54"/>
              <a:gd name="T13" fmla="*/ 40 h 54"/>
              <a:gd name="T14" fmla="*/ 15 w 54"/>
              <a:gd name="T15" fmla="*/ 36 h 54"/>
              <a:gd name="T16" fmla="*/ 19 w 54"/>
              <a:gd name="T17" fmla="*/ 40 h 54"/>
              <a:gd name="T18" fmla="*/ 15 w 54"/>
              <a:gd name="T19" fmla="*/ 44 h 54"/>
              <a:gd name="T20" fmla="*/ 26 w 54"/>
              <a:gd name="T21" fmla="*/ 44 h 54"/>
              <a:gd name="T22" fmla="*/ 21 w 54"/>
              <a:gd name="T23" fmla="*/ 34 h 54"/>
              <a:gd name="T24" fmla="*/ 10 w 54"/>
              <a:gd name="T25" fmla="*/ 29 h 54"/>
              <a:gd name="T26" fmla="*/ 10 w 54"/>
              <a:gd name="T27" fmla="*/ 23 h 54"/>
              <a:gd name="T28" fmla="*/ 31 w 54"/>
              <a:gd name="T29" fmla="*/ 44 h 54"/>
              <a:gd name="T30" fmla="*/ 26 w 54"/>
              <a:gd name="T31" fmla="*/ 44 h 54"/>
              <a:gd name="T32" fmla="*/ 37 w 54"/>
              <a:gd name="T33" fmla="*/ 44 h 54"/>
              <a:gd name="T34" fmla="*/ 10 w 54"/>
              <a:gd name="T35" fmla="*/ 18 h 54"/>
              <a:gd name="T36" fmla="*/ 10 w 54"/>
              <a:gd name="T37" fmla="*/ 12 h 54"/>
              <a:gd name="T38" fmla="*/ 42 w 54"/>
              <a:gd name="T39" fmla="*/ 44 h 54"/>
              <a:gd name="T40" fmla="*/ 37 w 54"/>
              <a:gd name="T41"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15" y="44"/>
                </a:moveTo>
                <a:cubicBezTo>
                  <a:pt x="12" y="44"/>
                  <a:pt x="10" y="43"/>
                  <a:pt x="10" y="40"/>
                </a:cubicBezTo>
                <a:cubicBezTo>
                  <a:pt x="10" y="38"/>
                  <a:pt x="12" y="36"/>
                  <a:pt x="15" y="36"/>
                </a:cubicBezTo>
                <a:cubicBezTo>
                  <a:pt x="17" y="36"/>
                  <a:pt x="19" y="38"/>
                  <a:pt x="19" y="40"/>
                </a:cubicBezTo>
                <a:cubicBezTo>
                  <a:pt x="19" y="43"/>
                  <a:pt x="17" y="44"/>
                  <a:pt x="15" y="44"/>
                </a:cubicBezTo>
                <a:moveTo>
                  <a:pt x="26" y="44"/>
                </a:moveTo>
                <a:cubicBezTo>
                  <a:pt x="26" y="42"/>
                  <a:pt x="24" y="37"/>
                  <a:pt x="21" y="34"/>
                </a:cubicBezTo>
                <a:cubicBezTo>
                  <a:pt x="18" y="31"/>
                  <a:pt x="13" y="29"/>
                  <a:pt x="10" y="29"/>
                </a:cubicBezTo>
                <a:cubicBezTo>
                  <a:pt x="10" y="23"/>
                  <a:pt x="10" y="23"/>
                  <a:pt x="10" y="23"/>
                </a:cubicBezTo>
                <a:cubicBezTo>
                  <a:pt x="22" y="23"/>
                  <a:pt x="31" y="33"/>
                  <a:pt x="31" y="44"/>
                </a:cubicBezTo>
                <a:lnTo>
                  <a:pt x="26" y="44"/>
                </a:lnTo>
                <a:close/>
                <a:moveTo>
                  <a:pt x="37" y="44"/>
                </a:moveTo>
                <a:cubicBezTo>
                  <a:pt x="37" y="30"/>
                  <a:pt x="25" y="18"/>
                  <a:pt x="10" y="18"/>
                </a:cubicBezTo>
                <a:cubicBezTo>
                  <a:pt x="10" y="12"/>
                  <a:pt x="10" y="12"/>
                  <a:pt x="10" y="12"/>
                </a:cubicBezTo>
                <a:cubicBezTo>
                  <a:pt x="28" y="12"/>
                  <a:pt x="42" y="27"/>
                  <a:pt x="42" y="44"/>
                </a:cubicBezTo>
                <a:lnTo>
                  <a:pt x="37"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27" name="Freeform 11"/>
          <p:cNvSpPr>
            <a:spLocks noEditPoints="1"/>
          </p:cNvSpPr>
          <p:nvPr userDrawn="1"/>
        </p:nvSpPr>
        <p:spPr bwMode="auto">
          <a:xfrm>
            <a:off x="4353971" y="6402824"/>
            <a:ext cx="236537" cy="244475"/>
          </a:xfrm>
          <a:custGeom>
            <a:avLst/>
            <a:gdLst>
              <a:gd name="T0" fmla="*/ 0 w 149"/>
              <a:gd name="T1" fmla="*/ 154 h 154"/>
              <a:gd name="T2" fmla="*/ 149 w 149"/>
              <a:gd name="T3" fmla="*/ 154 h 154"/>
              <a:gd name="T4" fmla="*/ 149 w 149"/>
              <a:gd name="T5" fmla="*/ 0 h 154"/>
              <a:gd name="T6" fmla="*/ 0 w 149"/>
              <a:gd name="T7" fmla="*/ 0 h 154"/>
              <a:gd name="T8" fmla="*/ 0 w 149"/>
              <a:gd name="T9" fmla="*/ 154 h 154"/>
              <a:gd name="T10" fmla="*/ 42 w 149"/>
              <a:gd name="T11" fmla="*/ 122 h 154"/>
              <a:gd name="T12" fmla="*/ 42 w 149"/>
              <a:gd name="T13" fmla="*/ 34 h 154"/>
              <a:gd name="T14" fmla="*/ 105 w 149"/>
              <a:gd name="T15" fmla="*/ 80 h 154"/>
              <a:gd name="T16" fmla="*/ 42 w 149"/>
              <a:gd name="T17" fmla="*/ 1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54">
                <a:moveTo>
                  <a:pt x="0" y="154"/>
                </a:moveTo>
                <a:lnTo>
                  <a:pt x="149" y="154"/>
                </a:lnTo>
                <a:lnTo>
                  <a:pt x="149" y="0"/>
                </a:lnTo>
                <a:lnTo>
                  <a:pt x="0" y="0"/>
                </a:lnTo>
                <a:lnTo>
                  <a:pt x="0" y="154"/>
                </a:lnTo>
                <a:close/>
                <a:moveTo>
                  <a:pt x="42" y="122"/>
                </a:moveTo>
                <a:lnTo>
                  <a:pt x="42" y="34"/>
                </a:lnTo>
                <a:lnTo>
                  <a:pt x="105" y="80"/>
                </a:lnTo>
                <a:lnTo>
                  <a:pt x="42"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pic>
        <p:nvPicPr>
          <p:cNvPr id="46" name="Picture 4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9804" y="423990"/>
            <a:ext cx="1917206" cy="1491569"/>
          </a:xfrm>
          <a:prstGeom prst="rect">
            <a:avLst/>
          </a:prstGeom>
        </p:spPr>
      </p:pic>
    </p:spTree>
    <p:extLst>
      <p:ext uri="{BB962C8B-B14F-4D97-AF65-F5344CB8AC3E}">
        <p14:creationId xmlns:p14="http://schemas.microsoft.com/office/powerpoint/2010/main" val="35002935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hape 1">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13" y="1480163"/>
            <a:ext cx="5617534" cy="4828567"/>
          </a:xfrm>
          <a:prstGeom prst="rect">
            <a:avLst/>
          </a:prstGeom>
        </p:spPr>
        <p:txBody>
          <a:bodyPr>
            <a:normAutofit/>
          </a:bodyPr>
          <a:lstStyle>
            <a:lvl1pPr marL="130960" indent="-130960">
              <a:lnSpc>
                <a:spcPct val="100000"/>
              </a:lnSpc>
              <a:buClr>
                <a:schemeClr val="accent2"/>
              </a:buClr>
              <a:defRPr sz="2800">
                <a:solidFill>
                  <a:srgbClr val="323232"/>
                </a:solidFill>
              </a:defRPr>
            </a:lvl1pPr>
            <a:lvl2pPr>
              <a:lnSpc>
                <a:spcPct val="100000"/>
              </a:lnSpc>
              <a:buClr>
                <a:schemeClr val="accent2"/>
              </a:buClr>
              <a:defRPr sz="2400">
                <a:solidFill>
                  <a:srgbClr val="323232"/>
                </a:solidFill>
              </a:defRPr>
            </a:lvl2pPr>
            <a:lvl3pPr>
              <a:lnSpc>
                <a:spcPct val="100000"/>
              </a:lnSpc>
              <a:buClr>
                <a:schemeClr val="accent2"/>
              </a:buClr>
              <a:defRPr sz="2000">
                <a:solidFill>
                  <a:srgbClr val="323232"/>
                </a:solidFill>
              </a:defRPr>
            </a:lvl3pPr>
            <a:lvl4pPr>
              <a:lnSpc>
                <a:spcPct val="100000"/>
              </a:lnSpc>
              <a:buClr>
                <a:schemeClr val="accent2"/>
              </a:buClr>
              <a:defRPr sz="1800">
                <a:solidFill>
                  <a:srgbClr val="323232"/>
                </a:solidFill>
              </a:defRPr>
            </a:lvl4pPr>
            <a:lvl5pPr>
              <a:lnSpc>
                <a:spcPct val="100000"/>
              </a:lnSpc>
              <a:buClr>
                <a:schemeClr val="accent2"/>
              </a:buClr>
              <a:defRPr sz="160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6"/>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9" name="Footer Placeholder 4"/>
          <p:cNvSpPr>
            <a:spLocks noGrp="1"/>
          </p:cNvSpPr>
          <p:nvPr>
            <p:ph type="ftr" sz="quarter" idx="3"/>
          </p:nvPr>
        </p:nvSpPr>
        <p:spPr>
          <a:xfrm rot="16200000">
            <a:off x="10404202" y="4652436"/>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1" name="Title 1"/>
          <p:cNvSpPr>
            <a:spLocks noGrp="1"/>
          </p:cNvSpPr>
          <p:nvPr>
            <p:ph type="title"/>
          </p:nvPr>
        </p:nvSpPr>
        <p:spPr>
          <a:xfrm>
            <a:off x="268224" y="296869"/>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92608" y="779416"/>
            <a:ext cx="11228613" cy="300087"/>
          </a:xfrm>
          <a:prstGeom prst="rect">
            <a:avLst/>
          </a:prstGeom>
        </p:spPr>
        <p:txBody>
          <a:bodyPr>
            <a:noAutofit/>
          </a:bodyPr>
          <a:lstStyle>
            <a:lvl1pPr marL="0" indent="0">
              <a:lnSpc>
                <a:spcPct val="100000"/>
              </a:lnSpc>
              <a:buNone/>
              <a:defRPr sz="18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9" name="Picture Placeholder 18"/>
          <p:cNvSpPr>
            <a:spLocks noGrp="1"/>
          </p:cNvSpPr>
          <p:nvPr>
            <p:ph type="pic" sz="quarter" idx="19" hasCustomPrompt="1"/>
          </p:nvPr>
        </p:nvSpPr>
        <p:spPr>
          <a:xfrm>
            <a:off x="6434720" y="1753456"/>
            <a:ext cx="4556125" cy="3886200"/>
          </a:xfrm>
          <a:custGeom>
            <a:avLst/>
            <a:gdLst>
              <a:gd name="connsiteX0" fmla="*/ 3764756 w 4556125"/>
              <a:gd name="connsiteY0" fmla="*/ 0 h 3886200"/>
              <a:gd name="connsiteX1" fmla="*/ 3778647 w 4556125"/>
              <a:gd name="connsiteY1" fmla="*/ 0 h 3886200"/>
              <a:gd name="connsiteX2" fmla="*/ 3792538 w 4556125"/>
              <a:gd name="connsiteY2" fmla="*/ 397 h 3886200"/>
              <a:gd name="connsiteX3" fmla="*/ 3806031 w 4556125"/>
              <a:gd name="connsiteY3" fmla="*/ 1191 h 3886200"/>
              <a:gd name="connsiteX4" fmla="*/ 3819922 w 4556125"/>
              <a:gd name="connsiteY4" fmla="*/ 2381 h 3886200"/>
              <a:gd name="connsiteX5" fmla="*/ 3833019 w 4556125"/>
              <a:gd name="connsiteY5" fmla="*/ 3969 h 3886200"/>
              <a:gd name="connsiteX6" fmla="*/ 3846512 w 4556125"/>
              <a:gd name="connsiteY6" fmla="*/ 5953 h 3886200"/>
              <a:gd name="connsiteX7" fmla="*/ 3859610 w 4556125"/>
              <a:gd name="connsiteY7" fmla="*/ 8731 h 3886200"/>
              <a:gd name="connsiteX8" fmla="*/ 3871912 w 4556125"/>
              <a:gd name="connsiteY8" fmla="*/ 11510 h 3886200"/>
              <a:gd name="connsiteX9" fmla="*/ 3885010 w 4556125"/>
              <a:gd name="connsiteY9" fmla="*/ 14685 h 3886200"/>
              <a:gd name="connsiteX10" fmla="*/ 3897710 w 4556125"/>
              <a:gd name="connsiteY10" fmla="*/ 18256 h 3886200"/>
              <a:gd name="connsiteX11" fmla="*/ 3910410 w 4556125"/>
              <a:gd name="connsiteY11" fmla="*/ 22622 h 3886200"/>
              <a:gd name="connsiteX12" fmla="*/ 3923110 w 4556125"/>
              <a:gd name="connsiteY12" fmla="*/ 26591 h 3886200"/>
              <a:gd name="connsiteX13" fmla="*/ 3935016 w 4556125"/>
              <a:gd name="connsiteY13" fmla="*/ 31750 h 3886200"/>
              <a:gd name="connsiteX14" fmla="*/ 3947716 w 4556125"/>
              <a:gd name="connsiteY14" fmla="*/ 36910 h 3886200"/>
              <a:gd name="connsiteX15" fmla="*/ 3959622 w 4556125"/>
              <a:gd name="connsiteY15" fmla="*/ 42863 h 3886200"/>
              <a:gd name="connsiteX16" fmla="*/ 3971131 w 4556125"/>
              <a:gd name="connsiteY16" fmla="*/ 48419 h 3886200"/>
              <a:gd name="connsiteX17" fmla="*/ 3983434 w 4556125"/>
              <a:gd name="connsiteY17" fmla="*/ 54769 h 3886200"/>
              <a:gd name="connsiteX18" fmla="*/ 3994944 w 4556125"/>
              <a:gd name="connsiteY18" fmla="*/ 61516 h 3886200"/>
              <a:gd name="connsiteX19" fmla="*/ 4006453 w 4556125"/>
              <a:gd name="connsiteY19" fmla="*/ 68660 h 3886200"/>
              <a:gd name="connsiteX20" fmla="*/ 4017962 w 4556125"/>
              <a:gd name="connsiteY20" fmla="*/ 76200 h 3886200"/>
              <a:gd name="connsiteX21" fmla="*/ 4029075 w 4556125"/>
              <a:gd name="connsiteY21" fmla="*/ 83741 h 3886200"/>
              <a:gd name="connsiteX22" fmla="*/ 4040188 w 4556125"/>
              <a:gd name="connsiteY22" fmla="*/ 91678 h 3886200"/>
              <a:gd name="connsiteX23" fmla="*/ 4051300 w 4556125"/>
              <a:gd name="connsiteY23" fmla="*/ 100013 h 3886200"/>
              <a:gd name="connsiteX24" fmla="*/ 4062412 w 4556125"/>
              <a:gd name="connsiteY24" fmla="*/ 108744 h 3886200"/>
              <a:gd name="connsiteX25" fmla="*/ 4073128 w 4556125"/>
              <a:gd name="connsiteY25" fmla="*/ 117872 h 3886200"/>
              <a:gd name="connsiteX26" fmla="*/ 4083844 w 4556125"/>
              <a:gd name="connsiteY26" fmla="*/ 127000 h 3886200"/>
              <a:gd name="connsiteX27" fmla="*/ 4094560 w 4556125"/>
              <a:gd name="connsiteY27" fmla="*/ 136525 h 3886200"/>
              <a:gd name="connsiteX28" fmla="*/ 4104481 w 4556125"/>
              <a:gd name="connsiteY28" fmla="*/ 146447 h 3886200"/>
              <a:gd name="connsiteX29" fmla="*/ 4125119 w 4556125"/>
              <a:gd name="connsiteY29" fmla="*/ 167084 h 3886200"/>
              <a:gd name="connsiteX30" fmla="*/ 4145360 w 4556125"/>
              <a:gd name="connsiteY30" fmla="*/ 188913 h 3886200"/>
              <a:gd name="connsiteX31" fmla="*/ 4164410 w 4556125"/>
              <a:gd name="connsiteY31" fmla="*/ 211931 h 3886200"/>
              <a:gd name="connsiteX32" fmla="*/ 4183856 w 4556125"/>
              <a:gd name="connsiteY32" fmla="*/ 235744 h 3886200"/>
              <a:gd name="connsiteX33" fmla="*/ 4202112 w 4556125"/>
              <a:gd name="connsiteY33" fmla="*/ 260350 h 3886200"/>
              <a:gd name="connsiteX34" fmla="*/ 4219972 w 4556125"/>
              <a:gd name="connsiteY34" fmla="*/ 286544 h 3886200"/>
              <a:gd name="connsiteX35" fmla="*/ 4237434 w 4556125"/>
              <a:gd name="connsiteY35" fmla="*/ 313135 h 3886200"/>
              <a:gd name="connsiteX36" fmla="*/ 4254500 w 4556125"/>
              <a:gd name="connsiteY36" fmla="*/ 340519 h 3886200"/>
              <a:gd name="connsiteX37" fmla="*/ 4271169 w 4556125"/>
              <a:gd name="connsiteY37" fmla="*/ 369094 h 3886200"/>
              <a:gd name="connsiteX38" fmla="*/ 4286647 w 4556125"/>
              <a:gd name="connsiteY38" fmla="*/ 398463 h 3886200"/>
              <a:gd name="connsiteX39" fmla="*/ 4302522 w 4556125"/>
              <a:gd name="connsiteY39" fmla="*/ 427831 h 3886200"/>
              <a:gd name="connsiteX40" fmla="*/ 4317603 w 4556125"/>
              <a:gd name="connsiteY40" fmla="*/ 458391 h 3886200"/>
              <a:gd name="connsiteX41" fmla="*/ 4332288 w 4556125"/>
              <a:gd name="connsiteY41" fmla="*/ 489347 h 3886200"/>
              <a:gd name="connsiteX42" fmla="*/ 4346178 w 4556125"/>
              <a:gd name="connsiteY42" fmla="*/ 521097 h 3886200"/>
              <a:gd name="connsiteX43" fmla="*/ 4359672 w 4556125"/>
              <a:gd name="connsiteY43" fmla="*/ 553244 h 3886200"/>
              <a:gd name="connsiteX44" fmla="*/ 4372769 w 4556125"/>
              <a:gd name="connsiteY44" fmla="*/ 586185 h 3886200"/>
              <a:gd name="connsiteX45" fmla="*/ 4385469 w 4556125"/>
              <a:gd name="connsiteY45" fmla="*/ 619522 h 3886200"/>
              <a:gd name="connsiteX46" fmla="*/ 4398169 w 4556125"/>
              <a:gd name="connsiteY46" fmla="*/ 652463 h 3886200"/>
              <a:gd name="connsiteX47" fmla="*/ 4409678 w 4556125"/>
              <a:gd name="connsiteY47" fmla="*/ 686991 h 3886200"/>
              <a:gd name="connsiteX48" fmla="*/ 4420790 w 4556125"/>
              <a:gd name="connsiteY48" fmla="*/ 721122 h 3886200"/>
              <a:gd name="connsiteX49" fmla="*/ 4431903 w 4556125"/>
              <a:gd name="connsiteY49" fmla="*/ 755253 h 3886200"/>
              <a:gd name="connsiteX50" fmla="*/ 4441825 w 4556125"/>
              <a:gd name="connsiteY50" fmla="*/ 790178 h 3886200"/>
              <a:gd name="connsiteX51" fmla="*/ 4451747 w 4556125"/>
              <a:gd name="connsiteY51" fmla="*/ 824706 h 3886200"/>
              <a:gd name="connsiteX52" fmla="*/ 4461669 w 4556125"/>
              <a:gd name="connsiteY52" fmla="*/ 859631 h 3886200"/>
              <a:gd name="connsiteX53" fmla="*/ 4470003 w 4556125"/>
              <a:gd name="connsiteY53" fmla="*/ 894953 h 3886200"/>
              <a:gd name="connsiteX54" fmla="*/ 4478734 w 4556125"/>
              <a:gd name="connsiteY54" fmla="*/ 929878 h 3886200"/>
              <a:gd name="connsiteX55" fmla="*/ 4486672 w 4556125"/>
              <a:gd name="connsiteY55" fmla="*/ 964803 h 3886200"/>
              <a:gd name="connsiteX56" fmla="*/ 4494212 w 4556125"/>
              <a:gd name="connsiteY56" fmla="*/ 1000125 h 3886200"/>
              <a:gd name="connsiteX57" fmla="*/ 4501753 w 4556125"/>
              <a:gd name="connsiteY57" fmla="*/ 1034653 h 3886200"/>
              <a:gd name="connsiteX58" fmla="*/ 4508500 w 4556125"/>
              <a:gd name="connsiteY58" fmla="*/ 1069578 h 3886200"/>
              <a:gd name="connsiteX59" fmla="*/ 4514453 w 4556125"/>
              <a:gd name="connsiteY59" fmla="*/ 1104106 h 3886200"/>
              <a:gd name="connsiteX60" fmla="*/ 4520406 w 4556125"/>
              <a:gd name="connsiteY60" fmla="*/ 1138635 h 3886200"/>
              <a:gd name="connsiteX61" fmla="*/ 4525566 w 4556125"/>
              <a:gd name="connsiteY61" fmla="*/ 1172369 h 3886200"/>
              <a:gd name="connsiteX62" fmla="*/ 4530328 w 4556125"/>
              <a:gd name="connsiteY62" fmla="*/ 1206103 h 3886200"/>
              <a:gd name="connsiteX63" fmla="*/ 4535090 w 4556125"/>
              <a:gd name="connsiteY63" fmla="*/ 1239044 h 3886200"/>
              <a:gd name="connsiteX64" fmla="*/ 4539060 w 4556125"/>
              <a:gd name="connsiteY64" fmla="*/ 1271985 h 3886200"/>
              <a:gd name="connsiteX65" fmla="*/ 4542631 w 4556125"/>
              <a:gd name="connsiteY65" fmla="*/ 1304528 h 3886200"/>
              <a:gd name="connsiteX66" fmla="*/ 4546203 w 4556125"/>
              <a:gd name="connsiteY66" fmla="*/ 1336278 h 3886200"/>
              <a:gd name="connsiteX67" fmla="*/ 4548584 w 4556125"/>
              <a:gd name="connsiteY67" fmla="*/ 1367631 h 3886200"/>
              <a:gd name="connsiteX68" fmla="*/ 4550966 w 4556125"/>
              <a:gd name="connsiteY68" fmla="*/ 1398191 h 3886200"/>
              <a:gd name="connsiteX69" fmla="*/ 4552950 w 4556125"/>
              <a:gd name="connsiteY69" fmla="*/ 1428353 h 3886200"/>
              <a:gd name="connsiteX70" fmla="*/ 4554538 w 4556125"/>
              <a:gd name="connsiteY70" fmla="*/ 1458119 h 3886200"/>
              <a:gd name="connsiteX71" fmla="*/ 4555728 w 4556125"/>
              <a:gd name="connsiteY71" fmla="*/ 1486297 h 3886200"/>
              <a:gd name="connsiteX72" fmla="*/ 4556125 w 4556125"/>
              <a:gd name="connsiteY72" fmla="*/ 1514475 h 3886200"/>
              <a:gd name="connsiteX73" fmla="*/ 4556125 w 4556125"/>
              <a:gd name="connsiteY73" fmla="*/ 1541463 h 3886200"/>
              <a:gd name="connsiteX74" fmla="*/ 4556125 w 4556125"/>
              <a:gd name="connsiteY74" fmla="*/ 1572022 h 3886200"/>
              <a:gd name="connsiteX75" fmla="*/ 4555728 w 4556125"/>
              <a:gd name="connsiteY75" fmla="*/ 1602185 h 3886200"/>
              <a:gd name="connsiteX76" fmla="*/ 4554538 w 4556125"/>
              <a:gd name="connsiteY76" fmla="*/ 1631950 h 3886200"/>
              <a:gd name="connsiteX77" fmla="*/ 4552950 w 4556125"/>
              <a:gd name="connsiteY77" fmla="*/ 1662113 h 3886200"/>
              <a:gd name="connsiteX78" fmla="*/ 4551760 w 4556125"/>
              <a:gd name="connsiteY78" fmla="*/ 1692275 h 3886200"/>
              <a:gd name="connsiteX79" fmla="*/ 4549775 w 4556125"/>
              <a:gd name="connsiteY79" fmla="*/ 1722041 h 3886200"/>
              <a:gd name="connsiteX80" fmla="*/ 4546997 w 4556125"/>
              <a:gd name="connsiteY80" fmla="*/ 1751806 h 3886200"/>
              <a:gd name="connsiteX81" fmla="*/ 4544219 w 4556125"/>
              <a:gd name="connsiteY81" fmla="*/ 1781572 h 3886200"/>
              <a:gd name="connsiteX82" fmla="*/ 4541044 w 4556125"/>
              <a:gd name="connsiteY82" fmla="*/ 1810544 h 3886200"/>
              <a:gd name="connsiteX83" fmla="*/ 4537472 w 4556125"/>
              <a:gd name="connsiteY83" fmla="*/ 1840310 h 3886200"/>
              <a:gd name="connsiteX84" fmla="*/ 4533503 w 4556125"/>
              <a:gd name="connsiteY84" fmla="*/ 1869678 h 3886200"/>
              <a:gd name="connsiteX85" fmla="*/ 4529534 w 4556125"/>
              <a:gd name="connsiteY85" fmla="*/ 1898650 h 3886200"/>
              <a:gd name="connsiteX86" fmla="*/ 4524375 w 4556125"/>
              <a:gd name="connsiteY86" fmla="*/ 1927622 h 3886200"/>
              <a:gd name="connsiteX87" fmla="*/ 4520010 w 4556125"/>
              <a:gd name="connsiteY87" fmla="*/ 1956594 h 3886200"/>
              <a:gd name="connsiteX88" fmla="*/ 4514453 w 4556125"/>
              <a:gd name="connsiteY88" fmla="*/ 1985566 h 3886200"/>
              <a:gd name="connsiteX89" fmla="*/ 4508897 w 4556125"/>
              <a:gd name="connsiteY89" fmla="*/ 2014141 h 3886200"/>
              <a:gd name="connsiteX90" fmla="*/ 4502944 w 4556125"/>
              <a:gd name="connsiteY90" fmla="*/ 2042716 h 3886200"/>
              <a:gd name="connsiteX91" fmla="*/ 4496197 w 4556125"/>
              <a:gd name="connsiteY91" fmla="*/ 2070894 h 3886200"/>
              <a:gd name="connsiteX92" fmla="*/ 4489847 w 4556125"/>
              <a:gd name="connsiteY92" fmla="*/ 2099072 h 3886200"/>
              <a:gd name="connsiteX93" fmla="*/ 4482703 w 4556125"/>
              <a:gd name="connsiteY93" fmla="*/ 2127250 h 3886200"/>
              <a:gd name="connsiteX94" fmla="*/ 4475162 w 4556125"/>
              <a:gd name="connsiteY94" fmla="*/ 2155428 h 3886200"/>
              <a:gd name="connsiteX95" fmla="*/ 4467622 w 4556125"/>
              <a:gd name="connsiteY95" fmla="*/ 2183210 h 3886200"/>
              <a:gd name="connsiteX96" fmla="*/ 4459684 w 4556125"/>
              <a:gd name="connsiteY96" fmla="*/ 2210991 h 3886200"/>
              <a:gd name="connsiteX97" fmla="*/ 4450953 w 4556125"/>
              <a:gd name="connsiteY97" fmla="*/ 2238772 h 3886200"/>
              <a:gd name="connsiteX98" fmla="*/ 4442222 w 4556125"/>
              <a:gd name="connsiteY98" fmla="*/ 2266553 h 3886200"/>
              <a:gd name="connsiteX99" fmla="*/ 4433490 w 4556125"/>
              <a:gd name="connsiteY99" fmla="*/ 2293541 h 3886200"/>
              <a:gd name="connsiteX100" fmla="*/ 4423569 w 4556125"/>
              <a:gd name="connsiteY100" fmla="*/ 2320925 h 3886200"/>
              <a:gd name="connsiteX101" fmla="*/ 4414044 w 4556125"/>
              <a:gd name="connsiteY101" fmla="*/ 2347913 h 3886200"/>
              <a:gd name="connsiteX102" fmla="*/ 4404122 w 4556125"/>
              <a:gd name="connsiteY102" fmla="*/ 2374503 h 3886200"/>
              <a:gd name="connsiteX103" fmla="*/ 4393406 w 4556125"/>
              <a:gd name="connsiteY103" fmla="*/ 2401491 h 3886200"/>
              <a:gd name="connsiteX104" fmla="*/ 4383088 w 4556125"/>
              <a:gd name="connsiteY104" fmla="*/ 2428081 h 3886200"/>
              <a:gd name="connsiteX105" fmla="*/ 4371975 w 4556125"/>
              <a:gd name="connsiteY105" fmla="*/ 2454275 h 3886200"/>
              <a:gd name="connsiteX106" fmla="*/ 4360862 w 4556125"/>
              <a:gd name="connsiteY106" fmla="*/ 2480469 h 3886200"/>
              <a:gd name="connsiteX107" fmla="*/ 4349353 w 4556125"/>
              <a:gd name="connsiteY107" fmla="*/ 2506663 h 3886200"/>
              <a:gd name="connsiteX108" fmla="*/ 4337050 w 4556125"/>
              <a:gd name="connsiteY108" fmla="*/ 2532063 h 3886200"/>
              <a:gd name="connsiteX109" fmla="*/ 4325144 w 4556125"/>
              <a:gd name="connsiteY109" fmla="*/ 2557860 h 3886200"/>
              <a:gd name="connsiteX110" fmla="*/ 4312444 w 4556125"/>
              <a:gd name="connsiteY110" fmla="*/ 2583656 h 3886200"/>
              <a:gd name="connsiteX111" fmla="*/ 4299744 w 4556125"/>
              <a:gd name="connsiteY111" fmla="*/ 2608660 h 3886200"/>
              <a:gd name="connsiteX112" fmla="*/ 4286647 w 4556125"/>
              <a:gd name="connsiteY112" fmla="*/ 2634060 h 3886200"/>
              <a:gd name="connsiteX113" fmla="*/ 4273153 w 4556125"/>
              <a:gd name="connsiteY113" fmla="*/ 2659063 h 3886200"/>
              <a:gd name="connsiteX114" fmla="*/ 4259660 w 4556125"/>
              <a:gd name="connsiteY114" fmla="*/ 2683669 h 3886200"/>
              <a:gd name="connsiteX115" fmla="*/ 4245769 w 4556125"/>
              <a:gd name="connsiteY115" fmla="*/ 2708275 h 3886200"/>
              <a:gd name="connsiteX116" fmla="*/ 4231481 w 4556125"/>
              <a:gd name="connsiteY116" fmla="*/ 2733278 h 3886200"/>
              <a:gd name="connsiteX117" fmla="*/ 4216797 w 4556125"/>
              <a:gd name="connsiteY117" fmla="*/ 2757488 h 3886200"/>
              <a:gd name="connsiteX118" fmla="*/ 4202112 w 4556125"/>
              <a:gd name="connsiteY118" fmla="*/ 2781300 h 3886200"/>
              <a:gd name="connsiteX119" fmla="*/ 4187031 w 4556125"/>
              <a:gd name="connsiteY119" fmla="*/ 2805113 h 3886200"/>
              <a:gd name="connsiteX120" fmla="*/ 4171553 w 4556125"/>
              <a:gd name="connsiteY120" fmla="*/ 2828925 h 3886200"/>
              <a:gd name="connsiteX121" fmla="*/ 4156075 w 4556125"/>
              <a:gd name="connsiteY121" fmla="*/ 2852341 h 3886200"/>
              <a:gd name="connsiteX122" fmla="*/ 4139803 w 4556125"/>
              <a:gd name="connsiteY122" fmla="*/ 2875756 h 3886200"/>
              <a:gd name="connsiteX123" fmla="*/ 4123928 w 4556125"/>
              <a:gd name="connsiteY123" fmla="*/ 2898775 h 3886200"/>
              <a:gd name="connsiteX124" fmla="*/ 4107260 w 4556125"/>
              <a:gd name="connsiteY124" fmla="*/ 2921794 h 3886200"/>
              <a:gd name="connsiteX125" fmla="*/ 4090590 w 4556125"/>
              <a:gd name="connsiteY125" fmla="*/ 2944416 h 3886200"/>
              <a:gd name="connsiteX126" fmla="*/ 4073525 w 4556125"/>
              <a:gd name="connsiteY126" fmla="*/ 2966641 h 3886200"/>
              <a:gd name="connsiteX127" fmla="*/ 4056460 w 4556125"/>
              <a:gd name="connsiteY127" fmla="*/ 2988866 h 3886200"/>
              <a:gd name="connsiteX128" fmla="*/ 4038600 w 4556125"/>
              <a:gd name="connsiteY128" fmla="*/ 3011091 h 3886200"/>
              <a:gd name="connsiteX129" fmla="*/ 4021138 w 4556125"/>
              <a:gd name="connsiteY129" fmla="*/ 3033316 h 3886200"/>
              <a:gd name="connsiteX130" fmla="*/ 4002881 w 4556125"/>
              <a:gd name="connsiteY130" fmla="*/ 3054350 h 3886200"/>
              <a:gd name="connsiteX131" fmla="*/ 3985022 w 4556125"/>
              <a:gd name="connsiteY131" fmla="*/ 3076178 h 3886200"/>
              <a:gd name="connsiteX132" fmla="*/ 3966369 w 4556125"/>
              <a:gd name="connsiteY132" fmla="*/ 3097213 h 3886200"/>
              <a:gd name="connsiteX133" fmla="*/ 3947716 w 4556125"/>
              <a:gd name="connsiteY133" fmla="*/ 3117850 h 3886200"/>
              <a:gd name="connsiteX134" fmla="*/ 3928666 w 4556125"/>
              <a:gd name="connsiteY134" fmla="*/ 3138885 h 3886200"/>
              <a:gd name="connsiteX135" fmla="*/ 3908822 w 4556125"/>
              <a:gd name="connsiteY135" fmla="*/ 3159125 h 3886200"/>
              <a:gd name="connsiteX136" fmla="*/ 3889772 w 4556125"/>
              <a:gd name="connsiteY136" fmla="*/ 3179366 h 3886200"/>
              <a:gd name="connsiteX137" fmla="*/ 3869531 w 4556125"/>
              <a:gd name="connsiteY137" fmla="*/ 3199210 h 3886200"/>
              <a:gd name="connsiteX138" fmla="*/ 3850084 w 4556125"/>
              <a:gd name="connsiteY138" fmla="*/ 3219053 h 3886200"/>
              <a:gd name="connsiteX139" fmla="*/ 3829447 w 4556125"/>
              <a:gd name="connsiteY139" fmla="*/ 3238500 h 3886200"/>
              <a:gd name="connsiteX140" fmla="*/ 3809206 w 4556125"/>
              <a:gd name="connsiteY140" fmla="*/ 3258344 h 3886200"/>
              <a:gd name="connsiteX141" fmla="*/ 3788569 w 4556125"/>
              <a:gd name="connsiteY141" fmla="*/ 3276997 h 3886200"/>
              <a:gd name="connsiteX142" fmla="*/ 3767534 w 4556125"/>
              <a:gd name="connsiteY142" fmla="*/ 3296047 h 3886200"/>
              <a:gd name="connsiteX143" fmla="*/ 3746103 w 4556125"/>
              <a:gd name="connsiteY143" fmla="*/ 3314700 h 3886200"/>
              <a:gd name="connsiteX144" fmla="*/ 3725069 w 4556125"/>
              <a:gd name="connsiteY144" fmla="*/ 3332956 h 3886200"/>
              <a:gd name="connsiteX145" fmla="*/ 3703638 w 4556125"/>
              <a:gd name="connsiteY145" fmla="*/ 3350816 h 3886200"/>
              <a:gd name="connsiteX146" fmla="*/ 3681412 w 4556125"/>
              <a:gd name="connsiteY146" fmla="*/ 3368675 h 3886200"/>
              <a:gd name="connsiteX147" fmla="*/ 3659584 w 4556125"/>
              <a:gd name="connsiteY147" fmla="*/ 3386138 h 3886200"/>
              <a:gd name="connsiteX148" fmla="*/ 3636962 w 4556125"/>
              <a:gd name="connsiteY148" fmla="*/ 3403203 h 3886200"/>
              <a:gd name="connsiteX149" fmla="*/ 3614738 w 4556125"/>
              <a:gd name="connsiteY149" fmla="*/ 3420269 h 3886200"/>
              <a:gd name="connsiteX150" fmla="*/ 3592116 w 4556125"/>
              <a:gd name="connsiteY150" fmla="*/ 3436938 h 3886200"/>
              <a:gd name="connsiteX151" fmla="*/ 3569097 w 4556125"/>
              <a:gd name="connsiteY151" fmla="*/ 3453606 h 3886200"/>
              <a:gd name="connsiteX152" fmla="*/ 3546078 w 4556125"/>
              <a:gd name="connsiteY152" fmla="*/ 3469878 h 3886200"/>
              <a:gd name="connsiteX153" fmla="*/ 3522662 w 4556125"/>
              <a:gd name="connsiteY153" fmla="*/ 3485753 h 3886200"/>
              <a:gd name="connsiteX154" fmla="*/ 3499644 w 4556125"/>
              <a:gd name="connsiteY154" fmla="*/ 3501628 h 3886200"/>
              <a:gd name="connsiteX155" fmla="*/ 3475831 w 4556125"/>
              <a:gd name="connsiteY155" fmla="*/ 3517106 h 3886200"/>
              <a:gd name="connsiteX156" fmla="*/ 3452019 w 4556125"/>
              <a:gd name="connsiteY156" fmla="*/ 3532188 h 3886200"/>
              <a:gd name="connsiteX157" fmla="*/ 3427810 w 4556125"/>
              <a:gd name="connsiteY157" fmla="*/ 3546872 h 3886200"/>
              <a:gd name="connsiteX158" fmla="*/ 3403600 w 4556125"/>
              <a:gd name="connsiteY158" fmla="*/ 3561556 h 3886200"/>
              <a:gd name="connsiteX159" fmla="*/ 3379390 w 4556125"/>
              <a:gd name="connsiteY159" fmla="*/ 3575447 h 3886200"/>
              <a:gd name="connsiteX160" fmla="*/ 3354784 w 4556125"/>
              <a:gd name="connsiteY160" fmla="*/ 3589735 h 3886200"/>
              <a:gd name="connsiteX161" fmla="*/ 3329384 w 4556125"/>
              <a:gd name="connsiteY161" fmla="*/ 3603228 h 3886200"/>
              <a:gd name="connsiteX162" fmla="*/ 3304778 w 4556125"/>
              <a:gd name="connsiteY162" fmla="*/ 3616722 h 3886200"/>
              <a:gd name="connsiteX163" fmla="*/ 3279775 w 4556125"/>
              <a:gd name="connsiteY163" fmla="*/ 3629819 h 3886200"/>
              <a:gd name="connsiteX164" fmla="*/ 3253978 w 4556125"/>
              <a:gd name="connsiteY164" fmla="*/ 3642519 h 3886200"/>
              <a:gd name="connsiteX165" fmla="*/ 3228975 w 4556125"/>
              <a:gd name="connsiteY165" fmla="*/ 3655219 h 3886200"/>
              <a:gd name="connsiteX166" fmla="*/ 3202781 w 4556125"/>
              <a:gd name="connsiteY166" fmla="*/ 3667125 h 3886200"/>
              <a:gd name="connsiteX167" fmla="*/ 3176984 w 4556125"/>
              <a:gd name="connsiteY167" fmla="*/ 3679428 h 3886200"/>
              <a:gd name="connsiteX168" fmla="*/ 3150790 w 4556125"/>
              <a:gd name="connsiteY168" fmla="*/ 3690938 h 3886200"/>
              <a:gd name="connsiteX169" fmla="*/ 3124597 w 4556125"/>
              <a:gd name="connsiteY169" fmla="*/ 3702050 h 3886200"/>
              <a:gd name="connsiteX170" fmla="*/ 3098403 w 4556125"/>
              <a:gd name="connsiteY170" fmla="*/ 3713163 h 3886200"/>
              <a:gd name="connsiteX171" fmla="*/ 3071812 w 4556125"/>
              <a:gd name="connsiteY171" fmla="*/ 3723481 h 3886200"/>
              <a:gd name="connsiteX172" fmla="*/ 3045222 w 4556125"/>
              <a:gd name="connsiteY172" fmla="*/ 3734197 h 3886200"/>
              <a:gd name="connsiteX173" fmla="*/ 3018631 w 4556125"/>
              <a:gd name="connsiteY173" fmla="*/ 3744119 h 3886200"/>
              <a:gd name="connsiteX174" fmla="*/ 2991247 w 4556125"/>
              <a:gd name="connsiteY174" fmla="*/ 3753644 h 3886200"/>
              <a:gd name="connsiteX175" fmla="*/ 2964260 w 4556125"/>
              <a:gd name="connsiteY175" fmla="*/ 3763169 h 3886200"/>
              <a:gd name="connsiteX176" fmla="*/ 2936875 w 4556125"/>
              <a:gd name="connsiteY176" fmla="*/ 3771900 h 3886200"/>
              <a:gd name="connsiteX177" fmla="*/ 2909094 w 4556125"/>
              <a:gd name="connsiteY177" fmla="*/ 3781028 h 3886200"/>
              <a:gd name="connsiteX178" fmla="*/ 2882106 w 4556125"/>
              <a:gd name="connsiteY178" fmla="*/ 3789363 h 3886200"/>
              <a:gd name="connsiteX179" fmla="*/ 2853928 w 4556125"/>
              <a:gd name="connsiteY179" fmla="*/ 3797697 h 3886200"/>
              <a:gd name="connsiteX180" fmla="*/ 2826147 w 4556125"/>
              <a:gd name="connsiteY180" fmla="*/ 3805238 h 3886200"/>
              <a:gd name="connsiteX181" fmla="*/ 2797969 w 4556125"/>
              <a:gd name="connsiteY181" fmla="*/ 3812778 h 3886200"/>
              <a:gd name="connsiteX182" fmla="*/ 2770188 w 4556125"/>
              <a:gd name="connsiteY182" fmla="*/ 3819922 h 3886200"/>
              <a:gd name="connsiteX183" fmla="*/ 2741612 w 4556125"/>
              <a:gd name="connsiteY183" fmla="*/ 3826272 h 3886200"/>
              <a:gd name="connsiteX184" fmla="*/ 2713434 w 4556125"/>
              <a:gd name="connsiteY184" fmla="*/ 3833019 h 3886200"/>
              <a:gd name="connsiteX185" fmla="*/ 2684860 w 4556125"/>
              <a:gd name="connsiteY185" fmla="*/ 3838972 h 3886200"/>
              <a:gd name="connsiteX186" fmla="*/ 2655888 w 4556125"/>
              <a:gd name="connsiteY186" fmla="*/ 3844528 h 3886200"/>
              <a:gd name="connsiteX187" fmla="*/ 2627312 w 4556125"/>
              <a:gd name="connsiteY187" fmla="*/ 3849291 h 3886200"/>
              <a:gd name="connsiteX188" fmla="*/ 2598738 w 4556125"/>
              <a:gd name="connsiteY188" fmla="*/ 3854450 h 3886200"/>
              <a:gd name="connsiteX189" fmla="*/ 2569369 w 4556125"/>
              <a:gd name="connsiteY189" fmla="*/ 3859610 h 3886200"/>
              <a:gd name="connsiteX190" fmla="*/ 2540397 w 4556125"/>
              <a:gd name="connsiteY190" fmla="*/ 3863578 h 3886200"/>
              <a:gd name="connsiteX191" fmla="*/ 2511028 w 4556125"/>
              <a:gd name="connsiteY191" fmla="*/ 3867547 h 3886200"/>
              <a:gd name="connsiteX192" fmla="*/ 2481262 w 4556125"/>
              <a:gd name="connsiteY192" fmla="*/ 3871119 h 3886200"/>
              <a:gd name="connsiteX193" fmla="*/ 2452290 w 4556125"/>
              <a:gd name="connsiteY193" fmla="*/ 3874294 h 3886200"/>
              <a:gd name="connsiteX194" fmla="*/ 2422525 w 4556125"/>
              <a:gd name="connsiteY194" fmla="*/ 3877072 h 3886200"/>
              <a:gd name="connsiteX195" fmla="*/ 2392760 w 4556125"/>
              <a:gd name="connsiteY195" fmla="*/ 3879850 h 3886200"/>
              <a:gd name="connsiteX196" fmla="*/ 2362994 w 4556125"/>
              <a:gd name="connsiteY196" fmla="*/ 3881835 h 3886200"/>
              <a:gd name="connsiteX197" fmla="*/ 2332831 w 4556125"/>
              <a:gd name="connsiteY197" fmla="*/ 3883025 h 3886200"/>
              <a:gd name="connsiteX198" fmla="*/ 2303066 w 4556125"/>
              <a:gd name="connsiteY198" fmla="*/ 3884613 h 3886200"/>
              <a:gd name="connsiteX199" fmla="*/ 2272903 w 4556125"/>
              <a:gd name="connsiteY199" fmla="*/ 3885803 h 3886200"/>
              <a:gd name="connsiteX200" fmla="*/ 2242740 w 4556125"/>
              <a:gd name="connsiteY200" fmla="*/ 3886200 h 3886200"/>
              <a:gd name="connsiteX201" fmla="*/ 2212578 w 4556125"/>
              <a:gd name="connsiteY201" fmla="*/ 3886200 h 3886200"/>
              <a:gd name="connsiteX202" fmla="*/ 2169716 w 4556125"/>
              <a:gd name="connsiteY202" fmla="*/ 3885803 h 3886200"/>
              <a:gd name="connsiteX203" fmla="*/ 2127647 w 4556125"/>
              <a:gd name="connsiteY203" fmla="*/ 3884613 h 3886200"/>
              <a:gd name="connsiteX204" fmla="*/ 2085975 w 4556125"/>
              <a:gd name="connsiteY204" fmla="*/ 3883025 h 3886200"/>
              <a:gd name="connsiteX205" fmla="*/ 2043906 w 4556125"/>
              <a:gd name="connsiteY205" fmla="*/ 3880247 h 3886200"/>
              <a:gd name="connsiteX206" fmla="*/ 2002234 w 4556125"/>
              <a:gd name="connsiteY206" fmla="*/ 3877072 h 3886200"/>
              <a:gd name="connsiteX207" fmla="*/ 1960960 w 4556125"/>
              <a:gd name="connsiteY207" fmla="*/ 3873103 h 3886200"/>
              <a:gd name="connsiteX208" fmla="*/ 1919685 w 4556125"/>
              <a:gd name="connsiteY208" fmla="*/ 3867944 h 3886200"/>
              <a:gd name="connsiteX209" fmla="*/ 1878410 w 4556125"/>
              <a:gd name="connsiteY209" fmla="*/ 3862388 h 3886200"/>
              <a:gd name="connsiteX210" fmla="*/ 1837531 w 4556125"/>
              <a:gd name="connsiteY210" fmla="*/ 3856435 h 3886200"/>
              <a:gd name="connsiteX211" fmla="*/ 1797050 w 4556125"/>
              <a:gd name="connsiteY211" fmla="*/ 3849291 h 3886200"/>
              <a:gd name="connsiteX212" fmla="*/ 1756569 w 4556125"/>
              <a:gd name="connsiteY212" fmla="*/ 3841750 h 3886200"/>
              <a:gd name="connsiteX213" fmla="*/ 1716881 w 4556125"/>
              <a:gd name="connsiteY213" fmla="*/ 3833813 h 3886200"/>
              <a:gd name="connsiteX214" fmla="*/ 1677194 w 4556125"/>
              <a:gd name="connsiteY214" fmla="*/ 3824685 h 3886200"/>
              <a:gd name="connsiteX215" fmla="*/ 1637506 w 4556125"/>
              <a:gd name="connsiteY215" fmla="*/ 3815160 h 3886200"/>
              <a:gd name="connsiteX216" fmla="*/ 1598216 w 4556125"/>
              <a:gd name="connsiteY216" fmla="*/ 3804444 h 3886200"/>
              <a:gd name="connsiteX217" fmla="*/ 1558925 w 4556125"/>
              <a:gd name="connsiteY217" fmla="*/ 3794125 h 3886200"/>
              <a:gd name="connsiteX218" fmla="*/ 1520031 w 4556125"/>
              <a:gd name="connsiteY218" fmla="*/ 3782616 h 3886200"/>
              <a:gd name="connsiteX219" fmla="*/ 1481931 w 4556125"/>
              <a:gd name="connsiteY219" fmla="*/ 3769916 h 3886200"/>
              <a:gd name="connsiteX220" fmla="*/ 1443435 w 4556125"/>
              <a:gd name="connsiteY220" fmla="*/ 3757216 h 3886200"/>
              <a:gd name="connsiteX221" fmla="*/ 1405731 w 4556125"/>
              <a:gd name="connsiteY221" fmla="*/ 3743722 h 3886200"/>
              <a:gd name="connsiteX222" fmla="*/ 1368028 w 4556125"/>
              <a:gd name="connsiteY222" fmla="*/ 3729435 h 3886200"/>
              <a:gd name="connsiteX223" fmla="*/ 1330722 w 4556125"/>
              <a:gd name="connsiteY223" fmla="*/ 3714353 h 3886200"/>
              <a:gd name="connsiteX224" fmla="*/ 1294210 w 4556125"/>
              <a:gd name="connsiteY224" fmla="*/ 3699272 h 3886200"/>
              <a:gd name="connsiteX225" fmla="*/ 1257300 w 4556125"/>
              <a:gd name="connsiteY225" fmla="*/ 3683397 h 3886200"/>
              <a:gd name="connsiteX226" fmla="*/ 1221185 w 4556125"/>
              <a:gd name="connsiteY226" fmla="*/ 3666728 h 3886200"/>
              <a:gd name="connsiteX227" fmla="*/ 1184672 w 4556125"/>
              <a:gd name="connsiteY227" fmla="*/ 3649663 h 3886200"/>
              <a:gd name="connsiteX228" fmla="*/ 1148953 w 4556125"/>
              <a:gd name="connsiteY228" fmla="*/ 3631803 h 3886200"/>
              <a:gd name="connsiteX229" fmla="*/ 1114028 w 4556125"/>
              <a:gd name="connsiteY229" fmla="*/ 3613150 h 3886200"/>
              <a:gd name="connsiteX230" fmla="*/ 1079103 w 4556125"/>
              <a:gd name="connsiteY230" fmla="*/ 3594100 h 3886200"/>
              <a:gd name="connsiteX231" fmla="*/ 1044575 w 4556125"/>
              <a:gd name="connsiteY231" fmla="*/ 3575050 h 3886200"/>
              <a:gd name="connsiteX232" fmla="*/ 1010047 w 4556125"/>
              <a:gd name="connsiteY232" fmla="*/ 3554810 h 3886200"/>
              <a:gd name="connsiteX233" fmla="*/ 976313 w 4556125"/>
              <a:gd name="connsiteY233" fmla="*/ 3534172 h 3886200"/>
              <a:gd name="connsiteX234" fmla="*/ 943372 w 4556125"/>
              <a:gd name="connsiteY234" fmla="*/ 3513138 h 3886200"/>
              <a:gd name="connsiteX235" fmla="*/ 910035 w 4556125"/>
              <a:gd name="connsiteY235" fmla="*/ 3490913 h 3886200"/>
              <a:gd name="connsiteX236" fmla="*/ 877491 w 4556125"/>
              <a:gd name="connsiteY236" fmla="*/ 3468688 h 3886200"/>
              <a:gd name="connsiteX237" fmla="*/ 844947 w 4556125"/>
              <a:gd name="connsiteY237" fmla="*/ 3446066 h 3886200"/>
              <a:gd name="connsiteX238" fmla="*/ 813197 w 4556125"/>
              <a:gd name="connsiteY238" fmla="*/ 3422650 h 3886200"/>
              <a:gd name="connsiteX239" fmla="*/ 781844 w 4556125"/>
              <a:gd name="connsiteY239" fmla="*/ 3398838 h 3886200"/>
              <a:gd name="connsiteX240" fmla="*/ 750888 w 4556125"/>
              <a:gd name="connsiteY240" fmla="*/ 3374231 h 3886200"/>
              <a:gd name="connsiteX241" fmla="*/ 720328 w 4556125"/>
              <a:gd name="connsiteY241" fmla="*/ 3349625 h 3886200"/>
              <a:gd name="connsiteX242" fmla="*/ 690166 w 4556125"/>
              <a:gd name="connsiteY242" fmla="*/ 3324225 h 3886200"/>
              <a:gd name="connsiteX243" fmla="*/ 660400 w 4556125"/>
              <a:gd name="connsiteY243" fmla="*/ 3298031 h 3886200"/>
              <a:gd name="connsiteX244" fmla="*/ 630635 w 4556125"/>
              <a:gd name="connsiteY244" fmla="*/ 3271838 h 3886200"/>
              <a:gd name="connsiteX245" fmla="*/ 602060 w 4556125"/>
              <a:gd name="connsiteY245" fmla="*/ 3244850 h 3886200"/>
              <a:gd name="connsiteX246" fmla="*/ 573881 w 4556125"/>
              <a:gd name="connsiteY246" fmla="*/ 3217466 h 3886200"/>
              <a:gd name="connsiteX247" fmla="*/ 545703 w 4556125"/>
              <a:gd name="connsiteY247" fmla="*/ 3189685 h 3886200"/>
              <a:gd name="connsiteX248" fmla="*/ 518319 w 4556125"/>
              <a:gd name="connsiteY248" fmla="*/ 3161506 h 3886200"/>
              <a:gd name="connsiteX249" fmla="*/ 491331 w 4556125"/>
              <a:gd name="connsiteY249" fmla="*/ 3132931 h 3886200"/>
              <a:gd name="connsiteX250" fmla="*/ 464741 w 4556125"/>
              <a:gd name="connsiteY250" fmla="*/ 3103563 h 3886200"/>
              <a:gd name="connsiteX251" fmla="*/ 438944 w 4556125"/>
              <a:gd name="connsiteY251" fmla="*/ 3074194 h 3886200"/>
              <a:gd name="connsiteX252" fmla="*/ 413147 w 4556125"/>
              <a:gd name="connsiteY252" fmla="*/ 3043635 h 3886200"/>
              <a:gd name="connsiteX253" fmla="*/ 388144 w 4556125"/>
              <a:gd name="connsiteY253" fmla="*/ 3013472 h 3886200"/>
              <a:gd name="connsiteX254" fmla="*/ 363538 w 4556125"/>
              <a:gd name="connsiteY254" fmla="*/ 2982516 h 3886200"/>
              <a:gd name="connsiteX255" fmla="*/ 339725 w 4556125"/>
              <a:gd name="connsiteY255" fmla="*/ 2951163 h 3886200"/>
              <a:gd name="connsiteX256" fmla="*/ 315913 w 4556125"/>
              <a:gd name="connsiteY256" fmla="*/ 2919413 h 3886200"/>
              <a:gd name="connsiteX257" fmla="*/ 292894 w 4556125"/>
              <a:gd name="connsiteY257" fmla="*/ 2887266 h 3886200"/>
              <a:gd name="connsiteX258" fmla="*/ 270669 w 4556125"/>
              <a:gd name="connsiteY258" fmla="*/ 2854325 h 3886200"/>
              <a:gd name="connsiteX259" fmla="*/ 248841 w 4556125"/>
              <a:gd name="connsiteY259" fmla="*/ 2821781 h 3886200"/>
              <a:gd name="connsiteX260" fmla="*/ 227410 w 4556125"/>
              <a:gd name="connsiteY260" fmla="*/ 2788444 h 3886200"/>
              <a:gd name="connsiteX261" fmla="*/ 206375 w 4556125"/>
              <a:gd name="connsiteY261" fmla="*/ 2754710 h 3886200"/>
              <a:gd name="connsiteX262" fmla="*/ 186135 w 4556125"/>
              <a:gd name="connsiteY262" fmla="*/ 2720578 h 3886200"/>
              <a:gd name="connsiteX263" fmla="*/ 166688 w 4556125"/>
              <a:gd name="connsiteY263" fmla="*/ 2685653 h 3886200"/>
              <a:gd name="connsiteX264" fmla="*/ 147638 w 4556125"/>
              <a:gd name="connsiteY264" fmla="*/ 2651125 h 3886200"/>
              <a:gd name="connsiteX265" fmla="*/ 128985 w 4556125"/>
              <a:gd name="connsiteY265" fmla="*/ 2615803 h 3886200"/>
              <a:gd name="connsiteX266" fmla="*/ 114697 w 4556125"/>
              <a:gd name="connsiteY266" fmla="*/ 2589213 h 3886200"/>
              <a:gd name="connsiteX267" fmla="*/ 101600 w 4556125"/>
              <a:gd name="connsiteY267" fmla="*/ 2561828 h 3886200"/>
              <a:gd name="connsiteX268" fmla="*/ 89694 w 4556125"/>
              <a:gd name="connsiteY268" fmla="*/ 2534841 h 3886200"/>
              <a:gd name="connsiteX269" fmla="*/ 78185 w 4556125"/>
              <a:gd name="connsiteY269" fmla="*/ 2507060 h 3886200"/>
              <a:gd name="connsiteX270" fmla="*/ 67072 w 4556125"/>
              <a:gd name="connsiteY270" fmla="*/ 2479278 h 3886200"/>
              <a:gd name="connsiteX271" fmla="*/ 57547 w 4556125"/>
              <a:gd name="connsiteY271" fmla="*/ 2451100 h 3886200"/>
              <a:gd name="connsiteX272" fmla="*/ 47625 w 4556125"/>
              <a:gd name="connsiteY272" fmla="*/ 2422922 h 3886200"/>
              <a:gd name="connsiteX273" fmla="*/ 39688 w 4556125"/>
              <a:gd name="connsiteY273" fmla="*/ 2394347 h 3886200"/>
              <a:gd name="connsiteX274" fmla="*/ 32147 w 4556125"/>
              <a:gd name="connsiteY274" fmla="*/ 2365375 h 3886200"/>
              <a:gd name="connsiteX275" fmla="*/ 25797 w 4556125"/>
              <a:gd name="connsiteY275" fmla="*/ 2336800 h 3886200"/>
              <a:gd name="connsiteX276" fmla="*/ 19447 w 4556125"/>
              <a:gd name="connsiteY276" fmla="*/ 2308225 h 3886200"/>
              <a:gd name="connsiteX277" fmla="*/ 14685 w 4556125"/>
              <a:gd name="connsiteY277" fmla="*/ 2278856 h 3886200"/>
              <a:gd name="connsiteX278" fmla="*/ 9922 w 4556125"/>
              <a:gd name="connsiteY278" fmla="*/ 2250281 h 3886200"/>
              <a:gd name="connsiteX279" fmla="*/ 6350 w 4556125"/>
              <a:gd name="connsiteY279" fmla="*/ 2220913 h 3886200"/>
              <a:gd name="connsiteX280" fmla="*/ 3572 w 4556125"/>
              <a:gd name="connsiteY280" fmla="*/ 2191941 h 3886200"/>
              <a:gd name="connsiteX281" fmla="*/ 1588 w 4556125"/>
              <a:gd name="connsiteY281" fmla="*/ 2162175 h 3886200"/>
              <a:gd name="connsiteX282" fmla="*/ 397 w 4556125"/>
              <a:gd name="connsiteY282" fmla="*/ 2132806 h 3886200"/>
              <a:gd name="connsiteX283" fmla="*/ 0 w 4556125"/>
              <a:gd name="connsiteY283" fmla="*/ 2103835 h 3886200"/>
              <a:gd name="connsiteX284" fmla="*/ 0 w 4556125"/>
              <a:gd name="connsiteY284" fmla="*/ 2074466 h 3886200"/>
              <a:gd name="connsiteX285" fmla="*/ 1588 w 4556125"/>
              <a:gd name="connsiteY285" fmla="*/ 2044700 h 3886200"/>
              <a:gd name="connsiteX286" fmla="*/ 3175 w 4556125"/>
              <a:gd name="connsiteY286" fmla="*/ 2015728 h 3886200"/>
              <a:gd name="connsiteX287" fmla="*/ 5556 w 4556125"/>
              <a:gd name="connsiteY287" fmla="*/ 1986360 h 3886200"/>
              <a:gd name="connsiteX288" fmla="*/ 9128 w 4556125"/>
              <a:gd name="connsiteY288" fmla="*/ 1957388 h 3886200"/>
              <a:gd name="connsiteX289" fmla="*/ 13097 w 4556125"/>
              <a:gd name="connsiteY289" fmla="*/ 1928019 h 3886200"/>
              <a:gd name="connsiteX290" fmla="*/ 18256 w 4556125"/>
              <a:gd name="connsiteY290" fmla="*/ 1898650 h 3886200"/>
              <a:gd name="connsiteX291" fmla="*/ 23813 w 4556125"/>
              <a:gd name="connsiteY291" fmla="*/ 1870075 h 3886200"/>
              <a:gd name="connsiteX292" fmla="*/ 29766 w 4556125"/>
              <a:gd name="connsiteY292" fmla="*/ 1841500 h 3886200"/>
              <a:gd name="connsiteX293" fmla="*/ 36910 w 4556125"/>
              <a:gd name="connsiteY293" fmla="*/ 1812528 h 3886200"/>
              <a:gd name="connsiteX294" fmla="*/ 44847 w 4556125"/>
              <a:gd name="connsiteY294" fmla="*/ 1783953 h 3886200"/>
              <a:gd name="connsiteX295" fmla="*/ 53181 w 4556125"/>
              <a:gd name="connsiteY295" fmla="*/ 1755775 h 3886200"/>
              <a:gd name="connsiteX296" fmla="*/ 62310 w 4556125"/>
              <a:gd name="connsiteY296" fmla="*/ 1727597 h 3886200"/>
              <a:gd name="connsiteX297" fmla="*/ 72628 w 4556125"/>
              <a:gd name="connsiteY297" fmla="*/ 1699419 h 3886200"/>
              <a:gd name="connsiteX298" fmla="*/ 83741 w 4556125"/>
              <a:gd name="connsiteY298" fmla="*/ 1671638 h 3886200"/>
              <a:gd name="connsiteX299" fmla="*/ 94456 w 4556125"/>
              <a:gd name="connsiteY299" fmla="*/ 1644650 h 3886200"/>
              <a:gd name="connsiteX300" fmla="*/ 106760 w 4556125"/>
              <a:gd name="connsiteY300" fmla="*/ 1617266 h 3886200"/>
              <a:gd name="connsiteX301" fmla="*/ 119856 w 4556125"/>
              <a:gd name="connsiteY301" fmla="*/ 1590278 h 3886200"/>
              <a:gd name="connsiteX302" fmla="*/ 133350 w 4556125"/>
              <a:gd name="connsiteY302" fmla="*/ 1563291 h 3886200"/>
              <a:gd name="connsiteX303" fmla="*/ 148035 w 4556125"/>
              <a:gd name="connsiteY303" fmla="*/ 1537097 h 3886200"/>
              <a:gd name="connsiteX304" fmla="*/ 162719 w 4556125"/>
              <a:gd name="connsiteY304" fmla="*/ 1510903 h 3886200"/>
              <a:gd name="connsiteX305" fmla="*/ 178594 w 4556125"/>
              <a:gd name="connsiteY305" fmla="*/ 1485503 h 3886200"/>
              <a:gd name="connsiteX306" fmla="*/ 194866 w 4556125"/>
              <a:gd name="connsiteY306" fmla="*/ 1460103 h 3886200"/>
              <a:gd name="connsiteX307" fmla="*/ 211931 w 4556125"/>
              <a:gd name="connsiteY307" fmla="*/ 1435100 h 3886200"/>
              <a:gd name="connsiteX308" fmla="*/ 230188 w 4556125"/>
              <a:gd name="connsiteY308" fmla="*/ 1410494 h 3886200"/>
              <a:gd name="connsiteX309" fmla="*/ 248047 w 4556125"/>
              <a:gd name="connsiteY309" fmla="*/ 1386285 h 3886200"/>
              <a:gd name="connsiteX310" fmla="*/ 267891 w 4556125"/>
              <a:gd name="connsiteY310" fmla="*/ 1362472 h 3886200"/>
              <a:gd name="connsiteX311" fmla="*/ 287338 w 4556125"/>
              <a:gd name="connsiteY311" fmla="*/ 1339056 h 3886200"/>
              <a:gd name="connsiteX312" fmla="*/ 307975 w 4556125"/>
              <a:gd name="connsiteY312" fmla="*/ 1316038 h 3886200"/>
              <a:gd name="connsiteX313" fmla="*/ 329010 w 4556125"/>
              <a:gd name="connsiteY313" fmla="*/ 1293416 h 3886200"/>
              <a:gd name="connsiteX314" fmla="*/ 351235 w 4556125"/>
              <a:gd name="connsiteY314" fmla="*/ 1271588 h 3886200"/>
              <a:gd name="connsiteX315" fmla="*/ 373856 w 4556125"/>
              <a:gd name="connsiteY315" fmla="*/ 1249760 h 3886200"/>
              <a:gd name="connsiteX316" fmla="*/ 397272 w 4556125"/>
              <a:gd name="connsiteY316" fmla="*/ 1229122 h 3886200"/>
              <a:gd name="connsiteX317" fmla="*/ 421481 w 4556125"/>
              <a:gd name="connsiteY317" fmla="*/ 1208485 h 3886200"/>
              <a:gd name="connsiteX318" fmla="*/ 445294 w 4556125"/>
              <a:gd name="connsiteY318" fmla="*/ 1188641 h 3886200"/>
              <a:gd name="connsiteX319" fmla="*/ 471091 w 4556125"/>
              <a:gd name="connsiteY319" fmla="*/ 1169194 h 3886200"/>
              <a:gd name="connsiteX320" fmla="*/ 496888 w 4556125"/>
              <a:gd name="connsiteY320" fmla="*/ 1150541 h 3886200"/>
              <a:gd name="connsiteX321" fmla="*/ 523478 w 4556125"/>
              <a:gd name="connsiteY321" fmla="*/ 1132285 h 3886200"/>
              <a:gd name="connsiteX322" fmla="*/ 550466 w 4556125"/>
              <a:gd name="connsiteY322" fmla="*/ 1114822 h 3886200"/>
              <a:gd name="connsiteX323" fmla="*/ 578644 w 4556125"/>
              <a:gd name="connsiteY323" fmla="*/ 1097756 h 3886200"/>
              <a:gd name="connsiteX324" fmla="*/ 606822 w 4556125"/>
              <a:gd name="connsiteY324" fmla="*/ 1081088 h 3886200"/>
              <a:gd name="connsiteX325" fmla="*/ 636191 w 4556125"/>
              <a:gd name="connsiteY325" fmla="*/ 1065610 h 3886200"/>
              <a:gd name="connsiteX326" fmla="*/ 666353 w 4556125"/>
              <a:gd name="connsiteY326" fmla="*/ 1050528 h 3886200"/>
              <a:gd name="connsiteX327" fmla="*/ 696516 w 4556125"/>
              <a:gd name="connsiteY327" fmla="*/ 1036241 h 3886200"/>
              <a:gd name="connsiteX328" fmla="*/ 727869 w 4556125"/>
              <a:gd name="connsiteY328" fmla="*/ 1022747 h 3886200"/>
              <a:gd name="connsiteX329" fmla="*/ 759619 w 4556125"/>
              <a:gd name="connsiteY329" fmla="*/ 1009650 h 3886200"/>
              <a:gd name="connsiteX330" fmla="*/ 3618310 w 4556125"/>
              <a:gd name="connsiteY330" fmla="*/ 26591 h 3886200"/>
              <a:gd name="connsiteX331" fmla="*/ 3633390 w 4556125"/>
              <a:gd name="connsiteY331" fmla="*/ 22225 h 3886200"/>
              <a:gd name="connsiteX332" fmla="*/ 3648472 w 4556125"/>
              <a:gd name="connsiteY332" fmla="*/ 17463 h 3886200"/>
              <a:gd name="connsiteX333" fmla="*/ 3663553 w 4556125"/>
              <a:gd name="connsiteY333" fmla="*/ 13494 h 3886200"/>
              <a:gd name="connsiteX334" fmla="*/ 3678634 w 4556125"/>
              <a:gd name="connsiteY334" fmla="*/ 10716 h 3886200"/>
              <a:gd name="connsiteX335" fmla="*/ 3693319 w 4556125"/>
              <a:gd name="connsiteY335" fmla="*/ 7541 h 3886200"/>
              <a:gd name="connsiteX336" fmla="*/ 3708003 w 4556125"/>
              <a:gd name="connsiteY336" fmla="*/ 5159 h 3886200"/>
              <a:gd name="connsiteX337" fmla="*/ 3722290 w 4556125"/>
              <a:gd name="connsiteY337" fmla="*/ 3175 h 3886200"/>
              <a:gd name="connsiteX338" fmla="*/ 3736578 w 4556125"/>
              <a:gd name="connsiteY338" fmla="*/ 1588 h 3886200"/>
              <a:gd name="connsiteX339" fmla="*/ 3750866 w 4556125"/>
              <a:gd name="connsiteY339" fmla="*/ 397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Lst>
            <a:rect l="l" t="t" r="r" b="b"/>
            <a:pathLst>
              <a:path w="4556125" h="3886200">
                <a:moveTo>
                  <a:pt x="3764756" y="0"/>
                </a:moveTo>
                <a:lnTo>
                  <a:pt x="3778647" y="0"/>
                </a:lnTo>
                <a:lnTo>
                  <a:pt x="3792538" y="397"/>
                </a:lnTo>
                <a:lnTo>
                  <a:pt x="3806031" y="1191"/>
                </a:lnTo>
                <a:lnTo>
                  <a:pt x="3819922" y="2381"/>
                </a:lnTo>
                <a:lnTo>
                  <a:pt x="3833019" y="3969"/>
                </a:lnTo>
                <a:lnTo>
                  <a:pt x="3846512" y="5953"/>
                </a:lnTo>
                <a:lnTo>
                  <a:pt x="3859610" y="8731"/>
                </a:lnTo>
                <a:lnTo>
                  <a:pt x="3871912" y="11510"/>
                </a:lnTo>
                <a:lnTo>
                  <a:pt x="3885010" y="14685"/>
                </a:lnTo>
                <a:lnTo>
                  <a:pt x="3897710" y="18256"/>
                </a:lnTo>
                <a:lnTo>
                  <a:pt x="3910410" y="22622"/>
                </a:lnTo>
                <a:lnTo>
                  <a:pt x="3923110" y="26591"/>
                </a:lnTo>
                <a:lnTo>
                  <a:pt x="3935016" y="31750"/>
                </a:lnTo>
                <a:lnTo>
                  <a:pt x="3947716" y="36910"/>
                </a:lnTo>
                <a:lnTo>
                  <a:pt x="3959622" y="42863"/>
                </a:lnTo>
                <a:lnTo>
                  <a:pt x="3971131" y="48419"/>
                </a:lnTo>
                <a:lnTo>
                  <a:pt x="3983434" y="54769"/>
                </a:lnTo>
                <a:lnTo>
                  <a:pt x="3994944" y="61516"/>
                </a:lnTo>
                <a:lnTo>
                  <a:pt x="4006453" y="68660"/>
                </a:lnTo>
                <a:lnTo>
                  <a:pt x="4017962" y="76200"/>
                </a:lnTo>
                <a:lnTo>
                  <a:pt x="4029075" y="83741"/>
                </a:lnTo>
                <a:lnTo>
                  <a:pt x="4040188" y="91678"/>
                </a:lnTo>
                <a:lnTo>
                  <a:pt x="4051300" y="100013"/>
                </a:lnTo>
                <a:lnTo>
                  <a:pt x="4062412" y="108744"/>
                </a:lnTo>
                <a:lnTo>
                  <a:pt x="4073128" y="117872"/>
                </a:lnTo>
                <a:lnTo>
                  <a:pt x="4083844" y="127000"/>
                </a:lnTo>
                <a:lnTo>
                  <a:pt x="4094560" y="136525"/>
                </a:lnTo>
                <a:lnTo>
                  <a:pt x="4104481" y="146447"/>
                </a:lnTo>
                <a:lnTo>
                  <a:pt x="4125119" y="167084"/>
                </a:lnTo>
                <a:lnTo>
                  <a:pt x="4145360" y="188913"/>
                </a:lnTo>
                <a:lnTo>
                  <a:pt x="4164410" y="211931"/>
                </a:lnTo>
                <a:lnTo>
                  <a:pt x="4183856" y="235744"/>
                </a:lnTo>
                <a:lnTo>
                  <a:pt x="4202112" y="260350"/>
                </a:lnTo>
                <a:lnTo>
                  <a:pt x="4219972" y="286544"/>
                </a:lnTo>
                <a:lnTo>
                  <a:pt x="4237434" y="313135"/>
                </a:lnTo>
                <a:lnTo>
                  <a:pt x="4254500" y="340519"/>
                </a:lnTo>
                <a:lnTo>
                  <a:pt x="4271169" y="369094"/>
                </a:lnTo>
                <a:lnTo>
                  <a:pt x="4286647" y="398463"/>
                </a:lnTo>
                <a:lnTo>
                  <a:pt x="4302522" y="427831"/>
                </a:lnTo>
                <a:lnTo>
                  <a:pt x="4317603" y="458391"/>
                </a:lnTo>
                <a:lnTo>
                  <a:pt x="4332288" y="489347"/>
                </a:lnTo>
                <a:lnTo>
                  <a:pt x="4346178" y="521097"/>
                </a:lnTo>
                <a:lnTo>
                  <a:pt x="4359672" y="553244"/>
                </a:lnTo>
                <a:lnTo>
                  <a:pt x="4372769" y="586185"/>
                </a:lnTo>
                <a:lnTo>
                  <a:pt x="4385469" y="619522"/>
                </a:lnTo>
                <a:lnTo>
                  <a:pt x="4398169" y="652463"/>
                </a:lnTo>
                <a:lnTo>
                  <a:pt x="4409678" y="686991"/>
                </a:lnTo>
                <a:lnTo>
                  <a:pt x="4420790" y="721122"/>
                </a:lnTo>
                <a:lnTo>
                  <a:pt x="4431903" y="755253"/>
                </a:lnTo>
                <a:lnTo>
                  <a:pt x="4441825" y="790178"/>
                </a:lnTo>
                <a:lnTo>
                  <a:pt x="4451747" y="824706"/>
                </a:lnTo>
                <a:lnTo>
                  <a:pt x="4461669" y="859631"/>
                </a:lnTo>
                <a:lnTo>
                  <a:pt x="4470003" y="894953"/>
                </a:lnTo>
                <a:lnTo>
                  <a:pt x="4478734" y="929878"/>
                </a:lnTo>
                <a:lnTo>
                  <a:pt x="4486672" y="964803"/>
                </a:lnTo>
                <a:lnTo>
                  <a:pt x="4494212" y="1000125"/>
                </a:lnTo>
                <a:lnTo>
                  <a:pt x="4501753" y="1034653"/>
                </a:lnTo>
                <a:lnTo>
                  <a:pt x="4508500" y="1069578"/>
                </a:lnTo>
                <a:lnTo>
                  <a:pt x="4514453" y="1104106"/>
                </a:lnTo>
                <a:lnTo>
                  <a:pt x="4520406" y="1138635"/>
                </a:lnTo>
                <a:lnTo>
                  <a:pt x="4525566" y="1172369"/>
                </a:lnTo>
                <a:lnTo>
                  <a:pt x="4530328" y="1206103"/>
                </a:lnTo>
                <a:lnTo>
                  <a:pt x="4535090" y="1239044"/>
                </a:lnTo>
                <a:lnTo>
                  <a:pt x="4539060" y="1271985"/>
                </a:lnTo>
                <a:lnTo>
                  <a:pt x="4542631" y="1304528"/>
                </a:lnTo>
                <a:lnTo>
                  <a:pt x="4546203" y="1336278"/>
                </a:lnTo>
                <a:lnTo>
                  <a:pt x="4548584" y="1367631"/>
                </a:lnTo>
                <a:lnTo>
                  <a:pt x="4550966" y="1398191"/>
                </a:lnTo>
                <a:lnTo>
                  <a:pt x="4552950" y="1428353"/>
                </a:lnTo>
                <a:lnTo>
                  <a:pt x="4554538" y="1458119"/>
                </a:lnTo>
                <a:lnTo>
                  <a:pt x="4555728" y="1486297"/>
                </a:lnTo>
                <a:lnTo>
                  <a:pt x="4556125" y="1514475"/>
                </a:lnTo>
                <a:lnTo>
                  <a:pt x="4556125" y="1541463"/>
                </a:lnTo>
                <a:lnTo>
                  <a:pt x="4556125" y="1572022"/>
                </a:lnTo>
                <a:lnTo>
                  <a:pt x="4555728" y="1602185"/>
                </a:lnTo>
                <a:lnTo>
                  <a:pt x="4554538" y="1631950"/>
                </a:lnTo>
                <a:lnTo>
                  <a:pt x="4552950" y="1662113"/>
                </a:lnTo>
                <a:lnTo>
                  <a:pt x="4551760" y="1692275"/>
                </a:lnTo>
                <a:lnTo>
                  <a:pt x="4549775" y="1722041"/>
                </a:lnTo>
                <a:lnTo>
                  <a:pt x="4546997" y="1751806"/>
                </a:lnTo>
                <a:lnTo>
                  <a:pt x="4544219" y="1781572"/>
                </a:lnTo>
                <a:lnTo>
                  <a:pt x="4541044" y="1810544"/>
                </a:lnTo>
                <a:lnTo>
                  <a:pt x="4537472" y="1840310"/>
                </a:lnTo>
                <a:lnTo>
                  <a:pt x="4533503" y="1869678"/>
                </a:lnTo>
                <a:lnTo>
                  <a:pt x="4529534" y="1898650"/>
                </a:lnTo>
                <a:lnTo>
                  <a:pt x="4524375" y="1927622"/>
                </a:lnTo>
                <a:lnTo>
                  <a:pt x="4520010" y="1956594"/>
                </a:lnTo>
                <a:lnTo>
                  <a:pt x="4514453" y="1985566"/>
                </a:lnTo>
                <a:lnTo>
                  <a:pt x="4508897" y="2014141"/>
                </a:lnTo>
                <a:lnTo>
                  <a:pt x="4502944" y="2042716"/>
                </a:lnTo>
                <a:lnTo>
                  <a:pt x="4496197" y="2070894"/>
                </a:lnTo>
                <a:lnTo>
                  <a:pt x="4489847" y="2099072"/>
                </a:lnTo>
                <a:lnTo>
                  <a:pt x="4482703" y="2127250"/>
                </a:lnTo>
                <a:lnTo>
                  <a:pt x="4475162" y="2155428"/>
                </a:lnTo>
                <a:lnTo>
                  <a:pt x="4467622" y="2183210"/>
                </a:lnTo>
                <a:lnTo>
                  <a:pt x="4459684" y="2210991"/>
                </a:lnTo>
                <a:lnTo>
                  <a:pt x="4450953" y="2238772"/>
                </a:lnTo>
                <a:lnTo>
                  <a:pt x="4442222" y="2266553"/>
                </a:lnTo>
                <a:lnTo>
                  <a:pt x="4433490" y="2293541"/>
                </a:lnTo>
                <a:lnTo>
                  <a:pt x="4423569" y="2320925"/>
                </a:lnTo>
                <a:lnTo>
                  <a:pt x="4414044" y="2347913"/>
                </a:lnTo>
                <a:lnTo>
                  <a:pt x="4404122" y="2374503"/>
                </a:lnTo>
                <a:lnTo>
                  <a:pt x="4393406" y="2401491"/>
                </a:lnTo>
                <a:lnTo>
                  <a:pt x="4383088" y="2428081"/>
                </a:lnTo>
                <a:lnTo>
                  <a:pt x="4371975" y="2454275"/>
                </a:lnTo>
                <a:lnTo>
                  <a:pt x="4360862" y="2480469"/>
                </a:lnTo>
                <a:lnTo>
                  <a:pt x="4349353" y="2506663"/>
                </a:lnTo>
                <a:lnTo>
                  <a:pt x="4337050" y="2532063"/>
                </a:lnTo>
                <a:lnTo>
                  <a:pt x="4325144" y="2557860"/>
                </a:lnTo>
                <a:lnTo>
                  <a:pt x="4312444" y="2583656"/>
                </a:lnTo>
                <a:lnTo>
                  <a:pt x="4299744" y="2608660"/>
                </a:lnTo>
                <a:lnTo>
                  <a:pt x="4286647" y="2634060"/>
                </a:lnTo>
                <a:lnTo>
                  <a:pt x="4273153" y="2659063"/>
                </a:lnTo>
                <a:lnTo>
                  <a:pt x="4259660" y="2683669"/>
                </a:lnTo>
                <a:lnTo>
                  <a:pt x="4245769" y="2708275"/>
                </a:lnTo>
                <a:lnTo>
                  <a:pt x="4231481" y="2733278"/>
                </a:lnTo>
                <a:lnTo>
                  <a:pt x="4216797" y="2757488"/>
                </a:lnTo>
                <a:lnTo>
                  <a:pt x="4202112" y="2781300"/>
                </a:lnTo>
                <a:lnTo>
                  <a:pt x="4187031" y="2805113"/>
                </a:lnTo>
                <a:lnTo>
                  <a:pt x="4171553" y="2828925"/>
                </a:lnTo>
                <a:lnTo>
                  <a:pt x="4156075" y="2852341"/>
                </a:lnTo>
                <a:lnTo>
                  <a:pt x="4139803" y="2875756"/>
                </a:lnTo>
                <a:lnTo>
                  <a:pt x="4123928" y="2898775"/>
                </a:lnTo>
                <a:lnTo>
                  <a:pt x="4107260" y="2921794"/>
                </a:lnTo>
                <a:lnTo>
                  <a:pt x="4090590" y="2944416"/>
                </a:lnTo>
                <a:lnTo>
                  <a:pt x="4073525" y="2966641"/>
                </a:lnTo>
                <a:lnTo>
                  <a:pt x="4056460" y="2988866"/>
                </a:lnTo>
                <a:lnTo>
                  <a:pt x="4038600" y="3011091"/>
                </a:lnTo>
                <a:lnTo>
                  <a:pt x="4021138" y="3033316"/>
                </a:lnTo>
                <a:lnTo>
                  <a:pt x="4002881" y="3054350"/>
                </a:lnTo>
                <a:lnTo>
                  <a:pt x="3985022" y="3076178"/>
                </a:lnTo>
                <a:lnTo>
                  <a:pt x="3966369" y="3097213"/>
                </a:lnTo>
                <a:lnTo>
                  <a:pt x="3947716" y="3117850"/>
                </a:lnTo>
                <a:lnTo>
                  <a:pt x="3928666" y="3138885"/>
                </a:lnTo>
                <a:lnTo>
                  <a:pt x="3908822" y="3159125"/>
                </a:lnTo>
                <a:lnTo>
                  <a:pt x="3889772" y="3179366"/>
                </a:lnTo>
                <a:lnTo>
                  <a:pt x="3869531" y="3199210"/>
                </a:lnTo>
                <a:lnTo>
                  <a:pt x="3850084" y="3219053"/>
                </a:lnTo>
                <a:lnTo>
                  <a:pt x="3829447" y="3238500"/>
                </a:lnTo>
                <a:lnTo>
                  <a:pt x="3809206" y="3258344"/>
                </a:lnTo>
                <a:lnTo>
                  <a:pt x="3788569" y="3276997"/>
                </a:lnTo>
                <a:lnTo>
                  <a:pt x="3767534" y="3296047"/>
                </a:lnTo>
                <a:lnTo>
                  <a:pt x="3746103" y="3314700"/>
                </a:lnTo>
                <a:lnTo>
                  <a:pt x="3725069" y="3332956"/>
                </a:lnTo>
                <a:lnTo>
                  <a:pt x="3703638" y="3350816"/>
                </a:lnTo>
                <a:lnTo>
                  <a:pt x="3681412" y="3368675"/>
                </a:lnTo>
                <a:lnTo>
                  <a:pt x="3659584" y="3386138"/>
                </a:lnTo>
                <a:lnTo>
                  <a:pt x="3636962" y="3403203"/>
                </a:lnTo>
                <a:lnTo>
                  <a:pt x="3614738" y="3420269"/>
                </a:lnTo>
                <a:lnTo>
                  <a:pt x="3592116" y="3436938"/>
                </a:lnTo>
                <a:lnTo>
                  <a:pt x="3569097" y="3453606"/>
                </a:lnTo>
                <a:lnTo>
                  <a:pt x="3546078" y="3469878"/>
                </a:lnTo>
                <a:lnTo>
                  <a:pt x="3522662" y="3485753"/>
                </a:lnTo>
                <a:lnTo>
                  <a:pt x="3499644" y="3501628"/>
                </a:lnTo>
                <a:lnTo>
                  <a:pt x="3475831" y="3517106"/>
                </a:lnTo>
                <a:lnTo>
                  <a:pt x="3452019" y="3532188"/>
                </a:lnTo>
                <a:lnTo>
                  <a:pt x="3427810" y="3546872"/>
                </a:lnTo>
                <a:lnTo>
                  <a:pt x="3403600" y="3561556"/>
                </a:lnTo>
                <a:lnTo>
                  <a:pt x="3379390" y="3575447"/>
                </a:lnTo>
                <a:lnTo>
                  <a:pt x="3354784" y="3589735"/>
                </a:lnTo>
                <a:lnTo>
                  <a:pt x="3329384" y="3603228"/>
                </a:lnTo>
                <a:lnTo>
                  <a:pt x="3304778" y="3616722"/>
                </a:lnTo>
                <a:lnTo>
                  <a:pt x="3279775" y="3629819"/>
                </a:lnTo>
                <a:lnTo>
                  <a:pt x="3253978" y="3642519"/>
                </a:lnTo>
                <a:lnTo>
                  <a:pt x="3228975" y="3655219"/>
                </a:lnTo>
                <a:lnTo>
                  <a:pt x="3202781" y="3667125"/>
                </a:lnTo>
                <a:lnTo>
                  <a:pt x="3176984" y="3679428"/>
                </a:lnTo>
                <a:lnTo>
                  <a:pt x="3150790" y="3690938"/>
                </a:lnTo>
                <a:lnTo>
                  <a:pt x="3124597" y="3702050"/>
                </a:lnTo>
                <a:lnTo>
                  <a:pt x="3098403" y="3713163"/>
                </a:lnTo>
                <a:lnTo>
                  <a:pt x="3071812" y="3723481"/>
                </a:lnTo>
                <a:lnTo>
                  <a:pt x="3045222" y="3734197"/>
                </a:lnTo>
                <a:lnTo>
                  <a:pt x="3018631" y="3744119"/>
                </a:lnTo>
                <a:lnTo>
                  <a:pt x="2991247" y="3753644"/>
                </a:lnTo>
                <a:lnTo>
                  <a:pt x="2964260" y="3763169"/>
                </a:lnTo>
                <a:lnTo>
                  <a:pt x="2936875" y="3771900"/>
                </a:lnTo>
                <a:lnTo>
                  <a:pt x="2909094" y="3781028"/>
                </a:lnTo>
                <a:lnTo>
                  <a:pt x="2882106" y="3789363"/>
                </a:lnTo>
                <a:lnTo>
                  <a:pt x="2853928" y="3797697"/>
                </a:lnTo>
                <a:lnTo>
                  <a:pt x="2826147" y="3805238"/>
                </a:lnTo>
                <a:lnTo>
                  <a:pt x="2797969" y="3812778"/>
                </a:lnTo>
                <a:lnTo>
                  <a:pt x="2770188" y="3819922"/>
                </a:lnTo>
                <a:lnTo>
                  <a:pt x="2741612" y="3826272"/>
                </a:lnTo>
                <a:lnTo>
                  <a:pt x="2713434" y="3833019"/>
                </a:lnTo>
                <a:lnTo>
                  <a:pt x="2684860" y="3838972"/>
                </a:lnTo>
                <a:lnTo>
                  <a:pt x="2655888" y="3844528"/>
                </a:lnTo>
                <a:lnTo>
                  <a:pt x="2627312" y="3849291"/>
                </a:lnTo>
                <a:lnTo>
                  <a:pt x="2598738" y="3854450"/>
                </a:lnTo>
                <a:lnTo>
                  <a:pt x="2569369" y="3859610"/>
                </a:lnTo>
                <a:lnTo>
                  <a:pt x="2540397" y="3863578"/>
                </a:lnTo>
                <a:lnTo>
                  <a:pt x="2511028" y="3867547"/>
                </a:lnTo>
                <a:lnTo>
                  <a:pt x="2481262" y="3871119"/>
                </a:lnTo>
                <a:lnTo>
                  <a:pt x="2452290" y="3874294"/>
                </a:lnTo>
                <a:lnTo>
                  <a:pt x="2422525" y="3877072"/>
                </a:lnTo>
                <a:lnTo>
                  <a:pt x="2392760" y="3879850"/>
                </a:lnTo>
                <a:lnTo>
                  <a:pt x="2362994" y="3881835"/>
                </a:lnTo>
                <a:lnTo>
                  <a:pt x="2332831" y="3883025"/>
                </a:lnTo>
                <a:lnTo>
                  <a:pt x="2303066" y="3884613"/>
                </a:lnTo>
                <a:lnTo>
                  <a:pt x="2272903" y="3885803"/>
                </a:lnTo>
                <a:lnTo>
                  <a:pt x="2242740" y="3886200"/>
                </a:lnTo>
                <a:lnTo>
                  <a:pt x="2212578" y="3886200"/>
                </a:lnTo>
                <a:lnTo>
                  <a:pt x="2169716" y="3885803"/>
                </a:lnTo>
                <a:lnTo>
                  <a:pt x="2127647" y="3884613"/>
                </a:lnTo>
                <a:lnTo>
                  <a:pt x="2085975" y="3883025"/>
                </a:lnTo>
                <a:lnTo>
                  <a:pt x="2043906" y="3880247"/>
                </a:lnTo>
                <a:lnTo>
                  <a:pt x="2002234" y="3877072"/>
                </a:lnTo>
                <a:lnTo>
                  <a:pt x="1960960" y="3873103"/>
                </a:lnTo>
                <a:lnTo>
                  <a:pt x="1919685" y="3867944"/>
                </a:lnTo>
                <a:lnTo>
                  <a:pt x="1878410" y="3862388"/>
                </a:lnTo>
                <a:lnTo>
                  <a:pt x="1837531" y="3856435"/>
                </a:lnTo>
                <a:lnTo>
                  <a:pt x="1797050" y="3849291"/>
                </a:lnTo>
                <a:lnTo>
                  <a:pt x="1756569" y="3841750"/>
                </a:lnTo>
                <a:lnTo>
                  <a:pt x="1716881" y="3833813"/>
                </a:lnTo>
                <a:lnTo>
                  <a:pt x="1677194" y="3824685"/>
                </a:lnTo>
                <a:lnTo>
                  <a:pt x="1637506" y="3815160"/>
                </a:lnTo>
                <a:lnTo>
                  <a:pt x="1598216" y="3804444"/>
                </a:lnTo>
                <a:lnTo>
                  <a:pt x="1558925" y="3794125"/>
                </a:lnTo>
                <a:lnTo>
                  <a:pt x="1520031" y="3782616"/>
                </a:lnTo>
                <a:lnTo>
                  <a:pt x="1481931" y="3769916"/>
                </a:lnTo>
                <a:lnTo>
                  <a:pt x="1443435" y="3757216"/>
                </a:lnTo>
                <a:lnTo>
                  <a:pt x="1405731" y="3743722"/>
                </a:lnTo>
                <a:lnTo>
                  <a:pt x="1368028" y="3729435"/>
                </a:lnTo>
                <a:lnTo>
                  <a:pt x="1330722" y="3714353"/>
                </a:lnTo>
                <a:lnTo>
                  <a:pt x="1294210" y="3699272"/>
                </a:lnTo>
                <a:lnTo>
                  <a:pt x="1257300" y="3683397"/>
                </a:lnTo>
                <a:lnTo>
                  <a:pt x="1221185" y="3666728"/>
                </a:lnTo>
                <a:lnTo>
                  <a:pt x="1184672" y="3649663"/>
                </a:lnTo>
                <a:lnTo>
                  <a:pt x="1148953" y="3631803"/>
                </a:lnTo>
                <a:lnTo>
                  <a:pt x="1114028" y="3613150"/>
                </a:lnTo>
                <a:lnTo>
                  <a:pt x="1079103" y="3594100"/>
                </a:lnTo>
                <a:lnTo>
                  <a:pt x="1044575" y="3575050"/>
                </a:lnTo>
                <a:lnTo>
                  <a:pt x="1010047" y="3554810"/>
                </a:lnTo>
                <a:lnTo>
                  <a:pt x="976313" y="3534172"/>
                </a:lnTo>
                <a:lnTo>
                  <a:pt x="943372" y="3513138"/>
                </a:lnTo>
                <a:lnTo>
                  <a:pt x="910035" y="3490913"/>
                </a:lnTo>
                <a:lnTo>
                  <a:pt x="877491" y="3468688"/>
                </a:lnTo>
                <a:lnTo>
                  <a:pt x="844947" y="3446066"/>
                </a:lnTo>
                <a:lnTo>
                  <a:pt x="813197" y="3422650"/>
                </a:lnTo>
                <a:lnTo>
                  <a:pt x="781844" y="3398838"/>
                </a:lnTo>
                <a:lnTo>
                  <a:pt x="750888" y="3374231"/>
                </a:lnTo>
                <a:lnTo>
                  <a:pt x="720328" y="3349625"/>
                </a:lnTo>
                <a:lnTo>
                  <a:pt x="690166" y="3324225"/>
                </a:lnTo>
                <a:lnTo>
                  <a:pt x="660400" y="3298031"/>
                </a:lnTo>
                <a:lnTo>
                  <a:pt x="630635" y="3271838"/>
                </a:lnTo>
                <a:lnTo>
                  <a:pt x="602060" y="3244850"/>
                </a:lnTo>
                <a:lnTo>
                  <a:pt x="573881" y="3217466"/>
                </a:lnTo>
                <a:lnTo>
                  <a:pt x="545703" y="3189685"/>
                </a:lnTo>
                <a:lnTo>
                  <a:pt x="518319" y="3161506"/>
                </a:lnTo>
                <a:lnTo>
                  <a:pt x="491331" y="3132931"/>
                </a:lnTo>
                <a:lnTo>
                  <a:pt x="464741" y="3103563"/>
                </a:lnTo>
                <a:lnTo>
                  <a:pt x="438944" y="3074194"/>
                </a:lnTo>
                <a:lnTo>
                  <a:pt x="413147" y="3043635"/>
                </a:lnTo>
                <a:lnTo>
                  <a:pt x="388144" y="3013472"/>
                </a:lnTo>
                <a:lnTo>
                  <a:pt x="363538" y="2982516"/>
                </a:lnTo>
                <a:lnTo>
                  <a:pt x="339725" y="2951163"/>
                </a:lnTo>
                <a:lnTo>
                  <a:pt x="315913" y="2919413"/>
                </a:lnTo>
                <a:lnTo>
                  <a:pt x="292894" y="2887266"/>
                </a:lnTo>
                <a:lnTo>
                  <a:pt x="270669" y="2854325"/>
                </a:lnTo>
                <a:lnTo>
                  <a:pt x="248841" y="2821781"/>
                </a:lnTo>
                <a:lnTo>
                  <a:pt x="227410" y="2788444"/>
                </a:lnTo>
                <a:lnTo>
                  <a:pt x="206375" y="2754710"/>
                </a:lnTo>
                <a:lnTo>
                  <a:pt x="186135" y="2720578"/>
                </a:lnTo>
                <a:lnTo>
                  <a:pt x="166688" y="2685653"/>
                </a:lnTo>
                <a:lnTo>
                  <a:pt x="147638" y="2651125"/>
                </a:lnTo>
                <a:lnTo>
                  <a:pt x="128985" y="2615803"/>
                </a:lnTo>
                <a:lnTo>
                  <a:pt x="114697" y="2589213"/>
                </a:lnTo>
                <a:lnTo>
                  <a:pt x="101600" y="2561828"/>
                </a:lnTo>
                <a:lnTo>
                  <a:pt x="89694" y="2534841"/>
                </a:lnTo>
                <a:lnTo>
                  <a:pt x="78185" y="2507060"/>
                </a:lnTo>
                <a:lnTo>
                  <a:pt x="67072" y="2479278"/>
                </a:lnTo>
                <a:lnTo>
                  <a:pt x="57547" y="2451100"/>
                </a:lnTo>
                <a:lnTo>
                  <a:pt x="47625" y="2422922"/>
                </a:lnTo>
                <a:lnTo>
                  <a:pt x="39688" y="2394347"/>
                </a:lnTo>
                <a:lnTo>
                  <a:pt x="32147" y="2365375"/>
                </a:lnTo>
                <a:lnTo>
                  <a:pt x="25797" y="2336800"/>
                </a:lnTo>
                <a:lnTo>
                  <a:pt x="19447" y="2308225"/>
                </a:lnTo>
                <a:lnTo>
                  <a:pt x="14685" y="2278856"/>
                </a:lnTo>
                <a:lnTo>
                  <a:pt x="9922" y="2250281"/>
                </a:lnTo>
                <a:lnTo>
                  <a:pt x="6350" y="2220913"/>
                </a:lnTo>
                <a:lnTo>
                  <a:pt x="3572" y="2191941"/>
                </a:lnTo>
                <a:lnTo>
                  <a:pt x="1588" y="2162175"/>
                </a:lnTo>
                <a:lnTo>
                  <a:pt x="397" y="2132806"/>
                </a:lnTo>
                <a:lnTo>
                  <a:pt x="0" y="2103835"/>
                </a:lnTo>
                <a:lnTo>
                  <a:pt x="0" y="2074466"/>
                </a:lnTo>
                <a:lnTo>
                  <a:pt x="1588" y="2044700"/>
                </a:lnTo>
                <a:lnTo>
                  <a:pt x="3175" y="2015728"/>
                </a:lnTo>
                <a:lnTo>
                  <a:pt x="5556" y="1986360"/>
                </a:lnTo>
                <a:lnTo>
                  <a:pt x="9128" y="1957388"/>
                </a:lnTo>
                <a:lnTo>
                  <a:pt x="13097" y="1928019"/>
                </a:lnTo>
                <a:lnTo>
                  <a:pt x="18256" y="1898650"/>
                </a:lnTo>
                <a:lnTo>
                  <a:pt x="23813" y="1870075"/>
                </a:lnTo>
                <a:lnTo>
                  <a:pt x="29766" y="1841500"/>
                </a:lnTo>
                <a:lnTo>
                  <a:pt x="36910" y="1812528"/>
                </a:lnTo>
                <a:lnTo>
                  <a:pt x="44847" y="1783953"/>
                </a:lnTo>
                <a:lnTo>
                  <a:pt x="53181" y="1755775"/>
                </a:lnTo>
                <a:lnTo>
                  <a:pt x="62310" y="1727597"/>
                </a:lnTo>
                <a:lnTo>
                  <a:pt x="72628" y="1699419"/>
                </a:lnTo>
                <a:lnTo>
                  <a:pt x="83741" y="1671638"/>
                </a:lnTo>
                <a:lnTo>
                  <a:pt x="94456" y="1644650"/>
                </a:lnTo>
                <a:lnTo>
                  <a:pt x="106760" y="1617266"/>
                </a:lnTo>
                <a:lnTo>
                  <a:pt x="119856" y="1590278"/>
                </a:lnTo>
                <a:lnTo>
                  <a:pt x="133350" y="1563291"/>
                </a:lnTo>
                <a:lnTo>
                  <a:pt x="148035" y="1537097"/>
                </a:lnTo>
                <a:lnTo>
                  <a:pt x="162719" y="1510903"/>
                </a:lnTo>
                <a:lnTo>
                  <a:pt x="178594" y="1485503"/>
                </a:lnTo>
                <a:lnTo>
                  <a:pt x="194866" y="1460103"/>
                </a:lnTo>
                <a:lnTo>
                  <a:pt x="211931" y="1435100"/>
                </a:lnTo>
                <a:lnTo>
                  <a:pt x="230188" y="1410494"/>
                </a:lnTo>
                <a:lnTo>
                  <a:pt x="248047" y="1386285"/>
                </a:lnTo>
                <a:lnTo>
                  <a:pt x="267891" y="1362472"/>
                </a:lnTo>
                <a:lnTo>
                  <a:pt x="287338" y="1339056"/>
                </a:lnTo>
                <a:lnTo>
                  <a:pt x="307975" y="1316038"/>
                </a:lnTo>
                <a:lnTo>
                  <a:pt x="329010" y="1293416"/>
                </a:lnTo>
                <a:lnTo>
                  <a:pt x="351235" y="1271588"/>
                </a:lnTo>
                <a:lnTo>
                  <a:pt x="373856" y="1249760"/>
                </a:lnTo>
                <a:lnTo>
                  <a:pt x="397272" y="1229122"/>
                </a:lnTo>
                <a:lnTo>
                  <a:pt x="421481" y="1208485"/>
                </a:lnTo>
                <a:lnTo>
                  <a:pt x="445294" y="1188641"/>
                </a:lnTo>
                <a:lnTo>
                  <a:pt x="471091" y="1169194"/>
                </a:lnTo>
                <a:lnTo>
                  <a:pt x="496888" y="1150541"/>
                </a:lnTo>
                <a:lnTo>
                  <a:pt x="523478" y="1132285"/>
                </a:lnTo>
                <a:lnTo>
                  <a:pt x="550466" y="1114822"/>
                </a:lnTo>
                <a:lnTo>
                  <a:pt x="578644" y="1097756"/>
                </a:lnTo>
                <a:lnTo>
                  <a:pt x="606822" y="1081088"/>
                </a:lnTo>
                <a:lnTo>
                  <a:pt x="636191" y="1065610"/>
                </a:lnTo>
                <a:lnTo>
                  <a:pt x="666353" y="1050528"/>
                </a:lnTo>
                <a:lnTo>
                  <a:pt x="696516" y="1036241"/>
                </a:lnTo>
                <a:lnTo>
                  <a:pt x="727869" y="1022747"/>
                </a:lnTo>
                <a:lnTo>
                  <a:pt x="759619" y="1009650"/>
                </a:lnTo>
                <a:lnTo>
                  <a:pt x="3618310" y="26591"/>
                </a:lnTo>
                <a:lnTo>
                  <a:pt x="3633390" y="22225"/>
                </a:lnTo>
                <a:lnTo>
                  <a:pt x="3648472" y="17463"/>
                </a:lnTo>
                <a:lnTo>
                  <a:pt x="3663553" y="13494"/>
                </a:lnTo>
                <a:lnTo>
                  <a:pt x="3678634" y="10716"/>
                </a:lnTo>
                <a:lnTo>
                  <a:pt x="3693319" y="7541"/>
                </a:lnTo>
                <a:lnTo>
                  <a:pt x="3708003" y="5159"/>
                </a:lnTo>
                <a:lnTo>
                  <a:pt x="3722290" y="3175"/>
                </a:lnTo>
                <a:lnTo>
                  <a:pt x="3736578" y="1588"/>
                </a:lnTo>
                <a:lnTo>
                  <a:pt x="3750866" y="397"/>
                </a:lnTo>
                <a:close/>
              </a:path>
            </a:pathLst>
          </a:custGeom>
          <a:solidFill>
            <a:schemeClr val="bg1">
              <a:lumMod val="85000"/>
            </a:schemeClr>
          </a:solidFill>
        </p:spPr>
        <p:txBody>
          <a:bodyPr wrap="square" anchor="ctr">
            <a:noAutofit/>
          </a:bodyPr>
          <a:lstStyle>
            <a:lvl1pPr marL="0" indent="0" algn="ctr">
              <a:buNone/>
              <a:defRPr/>
            </a:lvl1pPr>
          </a:lstStyle>
          <a:p>
            <a:r>
              <a:rPr lang="en-GB"/>
              <a:t>Insert your photo</a:t>
            </a:r>
          </a:p>
        </p:txBody>
      </p:sp>
    </p:spTree>
    <p:extLst>
      <p:ext uri="{BB962C8B-B14F-4D97-AF65-F5344CB8AC3E}">
        <p14:creationId xmlns:p14="http://schemas.microsoft.com/office/powerpoint/2010/main" val="20669545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hape 2">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13" y="1480163"/>
            <a:ext cx="5617534" cy="4828567"/>
          </a:xfrm>
          <a:prstGeom prst="rect">
            <a:avLst/>
          </a:prstGeom>
        </p:spPr>
        <p:txBody>
          <a:bodyPr>
            <a:normAutofit/>
          </a:bodyPr>
          <a:lstStyle>
            <a:lvl1pPr marL="130960" indent="-130960">
              <a:lnSpc>
                <a:spcPct val="100000"/>
              </a:lnSpc>
              <a:buClr>
                <a:schemeClr val="accent2"/>
              </a:buClr>
              <a:defRPr sz="2800">
                <a:solidFill>
                  <a:srgbClr val="323232"/>
                </a:solidFill>
              </a:defRPr>
            </a:lvl1pPr>
            <a:lvl2pPr>
              <a:lnSpc>
                <a:spcPct val="100000"/>
              </a:lnSpc>
              <a:buClr>
                <a:schemeClr val="accent2"/>
              </a:buClr>
              <a:defRPr sz="2400">
                <a:solidFill>
                  <a:srgbClr val="323232"/>
                </a:solidFill>
              </a:defRPr>
            </a:lvl2pPr>
            <a:lvl3pPr>
              <a:lnSpc>
                <a:spcPct val="100000"/>
              </a:lnSpc>
              <a:buClr>
                <a:schemeClr val="accent2"/>
              </a:buClr>
              <a:defRPr sz="2000">
                <a:solidFill>
                  <a:srgbClr val="323232"/>
                </a:solidFill>
              </a:defRPr>
            </a:lvl3pPr>
            <a:lvl4pPr>
              <a:lnSpc>
                <a:spcPct val="100000"/>
              </a:lnSpc>
              <a:buClr>
                <a:schemeClr val="accent2"/>
              </a:buClr>
              <a:defRPr sz="1800">
                <a:solidFill>
                  <a:srgbClr val="323232"/>
                </a:solidFill>
              </a:defRPr>
            </a:lvl4pPr>
            <a:lvl5pPr>
              <a:lnSpc>
                <a:spcPct val="100000"/>
              </a:lnSpc>
              <a:buClr>
                <a:schemeClr val="accent2"/>
              </a:buClr>
              <a:defRPr sz="160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6"/>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9" name="Footer Placeholder 4"/>
          <p:cNvSpPr>
            <a:spLocks noGrp="1"/>
          </p:cNvSpPr>
          <p:nvPr>
            <p:ph type="ftr" sz="quarter" idx="3"/>
          </p:nvPr>
        </p:nvSpPr>
        <p:spPr>
          <a:xfrm rot="16200000">
            <a:off x="10404202" y="4652436"/>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1" name="Title 1"/>
          <p:cNvSpPr>
            <a:spLocks noGrp="1"/>
          </p:cNvSpPr>
          <p:nvPr>
            <p:ph type="title"/>
          </p:nvPr>
        </p:nvSpPr>
        <p:spPr>
          <a:xfrm>
            <a:off x="268224" y="296869"/>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92608" y="779416"/>
            <a:ext cx="11228613" cy="300087"/>
          </a:xfrm>
          <a:prstGeom prst="rect">
            <a:avLst/>
          </a:prstGeom>
        </p:spPr>
        <p:txBody>
          <a:bodyPr>
            <a:noAutofit/>
          </a:bodyPr>
          <a:lstStyle>
            <a:lvl1pPr marL="0" indent="0">
              <a:lnSpc>
                <a:spcPct val="100000"/>
              </a:lnSpc>
              <a:buNone/>
              <a:defRPr sz="18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8" name="Marcador de posición de imagen 28"/>
          <p:cNvSpPr>
            <a:spLocks noGrp="1"/>
          </p:cNvSpPr>
          <p:nvPr>
            <p:ph type="pic" sz="quarter" idx="16" hasCustomPrompt="1"/>
          </p:nvPr>
        </p:nvSpPr>
        <p:spPr>
          <a:xfrm>
            <a:off x="6632254" y="1903298"/>
            <a:ext cx="4479647" cy="3982295"/>
          </a:xfrm>
          <a:custGeom>
            <a:avLst/>
            <a:gdLst>
              <a:gd name="connsiteX0" fmla="*/ 1708960 w 6589713"/>
              <a:gd name="connsiteY0" fmla="*/ 853 h 5805701"/>
              <a:gd name="connsiteX1" fmla="*/ 2304022 w 6589713"/>
              <a:gd name="connsiteY1" fmla="*/ 142353 h 5805701"/>
              <a:gd name="connsiteX2" fmla="*/ 3133681 w 6589713"/>
              <a:gd name="connsiteY2" fmla="*/ 876002 h 5805701"/>
              <a:gd name="connsiteX3" fmla="*/ 6410042 w 6589713"/>
              <a:gd name="connsiteY3" fmla="*/ 4771203 h 5805701"/>
              <a:gd name="connsiteX4" fmla="*/ 6589713 w 6589713"/>
              <a:gd name="connsiteY4" fmla="*/ 5198725 h 5805701"/>
              <a:gd name="connsiteX5" fmla="*/ 5982001 w 6589713"/>
              <a:gd name="connsiteY5" fmla="*/ 5805701 h 5805701"/>
              <a:gd name="connsiteX6" fmla="*/ 935348 w 6589713"/>
              <a:gd name="connsiteY6" fmla="*/ 5805701 h 5805701"/>
              <a:gd name="connsiteX7" fmla="*/ 0 w 6589713"/>
              <a:gd name="connsiteY7" fmla="*/ 4866208 h 5805701"/>
              <a:gd name="connsiteX8" fmla="*/ 0 w 6589713"/>
              <a:gd name="connsiteY8" fmla="*/ 1641319 h 5805701"/>
              <a:gd name="connsiteX9" fmla="*/ 480885 w 6589713"/>
              <a:gd name="connsiteY9" fmla="*/ 480148 h 5805701"/>
              <a:gd name="connsiteX10" fmla="*/ 1708960 w 6589713"/>
              <a:gd name="connsiteY10" fmla="*/ 853 h 58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89713" h="5805701">
                <a:moveTo>
                  <a:pt x="1708960" y="853"/>
                </a:moveTo>
                <a:cubicBezTo>
                  <a:pt x="1913055" y="7515"/>
                  <a:pt x="2115763" y="53286"/>
                  <a:pt x="2304022" y="142353"/>
                </a:cubicBezTo>
                <a:cubicBezTo>
                  <a:pt x="2663364" y="311250"/>
                  <a:pt x="2890596" y="596265"/>
                  <a:pt x="3133681" y="876002"/>
                </a:cubicBezTo>
                <a:cubicBezTo>
                  <a:pt x="3133681" y="876002"/>
                  <a:pt x="3133681" y="876002"/>
                  <a:pt x="6410042" y="4771203"/>
                </a:cubicBezTo>
                <a:cubicBezTo>
                  <a:pt x="6505162" y="4887320"/>
                  <a:pt x="6589713" y="5035106"/>
                  <a:pt x="6589713" y="5198725"/>
                </a:cubicBezTo>
                <a:cubicBezTo>
                  <a:pt x="6589713" y="5531243"/>
                  <a:pt x="6320206" y="5805701"/>
                  <a:pt x="5982001" y="5805701"/>
                </a:cubicBezTo>
                <a:lnTo>
                  <a:pt x="935348" y="5805701"/>
                </a:lnTo>
                <a:cubicBezTo>
                  <a:pt x="417472" y="5805701"/>
                  <a:pt x="0" y="5383457"/>
                  <a:pt x="0" y="4866208"/>
                </a:cubicBezTo>
                <a:cubicBezTo>
                  <a:pt x="0" y="4628696"/>
                  <a:pt x="0" y="1641319"/>
                  <a:pt x="0" y="1641319"/>
                </a:cubicBezTo>
                <a:cubicBezTo>
                  <a:pt x="0" y="1219075"/>
                  <a:pt x="158534" y="802109"/>
                  <a:pt x="480885" y="480148"/>
                </a:cubicBezTo>
                <a:cubicBezTo>
                  <a:pt x="804228" y="160826"/>
                  <a:pt x="1259950" y="-13803"/>
                  <a:pt x="1708960" y="853"/>
                </a:cubicBezTo>
                <a:close/>
              </a:path>
            </a:pathLst>
          </a:custGeom>
          <a:solidFill>
            <a:schemeClr val="bg1">
              <a:lumMod val="85000"/>
            </a:schemeClr>
          </a:solidFill>
        </p:spPr>
        <p:txBody>
          <a:bodyPr wrap="square" anchor="ctr">
            <a:noAutofit/>
          </a:bodyPr>
          <a:lstStyle>
            <a:lvl1pPr marL="0" indent="0" algn="ctr">
              <a:buNone/>
              <a:defRPr/>
            </a:lvl1pPr>
          </a:lstStyle>
          <a:p>
            <a:r>
              <a:rPr lang="en-GB" noProof="0"/>
              <a:t>     </a:t>
            </a:r>
            <a:br>
              <a:rPr lang="en-GB" noProof="0"/>
            </a:br>
            <a:br>
              <a:rPr lang="en-GB" noProof="0"/>
            </a:br>
            <a:r>
              <a:rPr lang="en-GB" noProof="0"/>
              <a:t> Insert your picture here</a:t>
            </a:r>
          </a:p>
        </p:txBody>
      </p:sp>
    </p:spTree>
    <p:extLst>
      <p:ext uri="{BB962C8B-B14F-4D97-AF65-F5344CB8AC3E}">
        <p14:creationId xmlns:p14="http://schemas.microsoft.com/office/powerpoint/2010/main" val="15846672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hape 3">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13" y="1480163"/>
            <a:ext cx="5617534" cy="4828567"/>
          </a:xfrm>
          <a:prstGeom prst="rect">
            <a:avLst/>
          </a:prstGeom>
        </p:spPr>
        <p:txBody>
          <a:bodyPr>
            <a:normAutofit/>
          </a:bodyPr>
          <a:lstStyle>
            <a:lvl1pPr marL="130960" indent="-130960">
              <a:lnSpc>
                <a:spcPct val="100000"/>
              </a:lnSpc>
              <a:buClr>
                <a:schemeClr val="accent2"/>
              </a:buClr>
              <a:defRPr sz="2800">
                <a:solidFill>
                  <a:srgbClr val="323232"/>
                </a:solidFill>
              </a:defRPr>
            </a:lvl1pPr>
            <a:lvl2pPr>
              <a:lnSpc>
                <a:spcPct val="100000"/>
              </a:lnSpc>
              <a:buClr>
                <a:schemeClr val="accent2"/>
              </a:buClr>
              <a:defRPr sz="2400">
                <a:solidFill>
                  <a:srgbClr val="323232"/>
                </a:solidFill>
              </a:defRPr>
            </a:lvl2pPr>
            <a:lvl3pPr>
              <a:lnSpc>
                <a:spcPct val="100000"/>
              </a:lnSpc>
              <a:buClr>
                <a:schemeClr val="accent2"/>
              </a:buClr>
              <a:defRPr sz="2000">
                <a:solidFill>
                  <a:srgbClr val="323232"/>
                </a:solidFill>
              </a:defRPr>
            </a:lvl3pPr>
            <a:lvl4pPr>
              <a:lnSpc>
                <a:spcPct val="100000"/>
              </a:lnSpc>
              <a:buClr>
                <a:schemeClr val="accent2"/>
              </a:buClr>
              <a:defRPr sz="1800">
                <a:solidFill>
                  <a:srgbClr val="323232"/>
                </a:solidFill>
              </a:defRPr>
            </a:lvl4pPr>
            <a:lvl5pPr>
              <a:lnSpc>
                <a:spcPct val="100000"/>
              </a:lnSpc>
              <a:buClr>
                <a:schemeClr val="accent2"/>
              </a:buClr>
              <a:defRPr sz="160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6"/>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9" name="Footer Placeholder 4"/>
          <p:cNvSpPr>
            <a:spLocks noGrp="1"/>
          </p:cNvSpPr>
          <p:nvPr>
            <p:ph type="ftr" sz="quarter" idx="3"/>
          </p:nvPr>
        </p:nvSpPr>
        <p:spPr>
          <a:xfrm rot="16200000">
            <a:off x="10404202" y="4652436"/>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1" name="Title 1"/>
          <p:cNvSpPr>
            <a:spLocks noGrp="1"/>
          </p:cNvSpPr>
          <p:nvPr>
            <p:ph type="title"/>
          </p:nvPr>
        </p:nvSpPr>
        <p:spPr>
          <a:xfrm>
            <a:off x="268224" y="296869"/>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92608" y="779416"/>
            <a:ext cx="11228613" cy="300087"/>
          </a:xfrm>
          <a:prstGeom prst="rect">
            <a:avLst/>
          </a:prstGeom>
        </p:spPr>
        <p:txBody>
          <a:bodyPr>
            <a:noAutofit/>
          </a:bodyPr>
          <a:lstStyle>
            <a:lvl1pPr marL="0" indent="0">
              <a:lnSpc>
                <a:spcPct val="100000"/>
              </a:lnSpc>
              <a:buNone/>
              <a:defRPr sz="18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2" name="Picture Placeholder 11"/>
          <p:cNvSpPr>
            <a:spLocks noGrp="1"/>
          </p:cNvSpPr>
          <p:nvPr>
            <p:ph type="pic" sz="quarter" idx="19" hasCustomPrompt="1"/>
          </p:nvPr>
        </p:nvSpPr>
        <p:spPr>
          <a:xfrm>
            <a:off x="6722269" y="1939925"/>
            <a:ext cx="4443412" cy="3992562"/>
          </a:xfrm>
          <a:custGeom>
            <a:avLst/>
            <a:gdLst>
              <a:gd name="connsiteX0" fmla="*/ 3649988 w 4443412"/>
              <a:gd name="connsiteY0" fmla="*/ 0 h 3992562"/>
              <a:gd name="connsiteX1" fmla="*/ 3667849 w 4443412"/>
              <a:gd name="connsiteY1" fmla="*/ 0 h 3992562"/>
              <a:gd name="connsiteX2" fmla="*/ 3685710 w 4443412"/>
              <a:gd name="connsiteY2" fmla="*/ 397 h 3992562"/>
              <a:gd name="connsiteX3" fmla="*/ 3703174 w 4443412"/>
              <a:gd name="connsiteY3" fmla="*/ 1588 h 3992562"/>
              <a:gd name="connsiteX4" fmla="*/ 3720638 w 4443412"/>
              <a:gd name="connsiteY4" fmla="*/ 2381 h 3992562"/>
              <a:gd name="connsiteX5" fmla="*/ 3737705 w 4443412"/>
              <a:gd name="connsiteY5" fmla="*/ 4366 h 3992562"/>
              <a:gd name="connsiteX6" fmla="*/ 3755169 w 4443412"/>
              <a:gd name="connsiteY6" fmla="*/ 7144 h 3992562"/>
              <a:gd name="connsiteX7" fmla="*/ 3771839 w 4443412"/>
              <a:gd name="connsiteY7" fmla="*/ 9525 h 3992562"/>
              <a:gd name="connsiteX8" fmla="*/ 3788510 w 4443412"/>
              <a:gd name="connsiteY8" fmla="*/ 12303 h 3992562"/>
              <a:gd name="connsiteX9" fmla="*/ 3805180 w 4443412"/>
              <a:gd name="connsiteY9" fmla="*/ 16669 h 3992562"/>
              <a:gd name="connsiteX10" fmla="*/ 3821057 w 4443412"/>
              <a:gd name="connsiteY10" fmla="*/ 20638 h 3992562"/>
              <a:gd name="connsiteX11" fmla="*/ 3836933 w 4443412"/>
              <a:gd name="connsiteY11" fmla="*/ 25003 h 3992562"/>
              <a:gd name="connsiteX12" fmla="*/ 3853206 w 4443412"/>
              <a:gd name="connsiteY12" fmla="*/ 29369 h 3992562"/>
              <a:gd name="connsiteX13" fmla="*/ 3869083 w 4443412"/>
              <a:gd name="connsiteY13" fmla="*/ 34925 h 3992562"/>
              <a:gd name="connsiteX14" fmla="*/ 3884165 w 4443412"/>
              <a:gd name="connsiteY14" fmla="*/ 40481 h 3992562"/>
              <a:gd name="connsiteX15" fmla="*/ 3899645 w 4443412"/>
              <a:gd name="connsiteY15" fmla="*/ 46434 h 3992562"/>
              <a:gd name="connsiteX16" fmla="*/ 3914331 w 4443412"/>
              <a:gd name="connsiteY16" fmla="*/ 52784 h 3992562"/>
              <a:gd name="connsiteX17" fmla="*/ 3929016 w 4443412"/>
              <a:gd name="connsiteY17" fmla="*/ 59928 h 3992562"/>
              <a:gd name="connsiteX18" fmla="*/ 3943305 w 4443412"/>
              <a:gd name="connsiteY18" fmla="*/ 67072 h 3992562"/>
              <a:gd name="connsiteX19" fmla="*/ 3957991 w 4443412"/>
              <a:gd name="connsiteY19" fmla="*/ 74613 h 3992562"/>
              <a:gd name="connsiteX20" fmla="*/ 3971883 w 4443412"/>
              <a:gd name="connsiteY20" fmla="*/ 82550 h 3992562"/>
              <a:gd name="connsiteX21" fmla="*/ 3985774 w 4443412"/>
              <a:gd name="connsiteY21" fmla="*/ 90885 h 3992562"/>
              <a:gd name="connsiteX22" fmla="*/ 3999269 w 4443412"/>
              <a:gd name="connsiteY22" fmla="*/ 100013 h 3992562"/>
              <a:gd name="connsiteX23" fmla="*/ 4012764 w 4443412"/>
              <a:gd name="connsiteY23" fmla="*/ 108744 h 3992562"/>
              <a:gd name="connsiteX24" fmla="*/ 4025862 w 4443412"/>
              <a:gd name="connsiteY24" fmla="*/ 118269 h 3992562"/>
              <a:gd name="connsiteX25" fmla="*/ 4038167 w 4443412"/>
              <a:gd name="connsiteY25" fmla="*/ 127794 h 3992562"/>
              <a:gd name="connsiteX26" fmla="*/ 4050867 w 4443412"/>
              <a:gd name="connsiteY26" fmla="*/ 137716 h 3992562"/>
              <a:gd name="connsiteX27" fmla="*/ 4063172 w 4443412"/>
              <a:gd name="connsiteY27" fmla="*/ 148431 h 3992562"/>
              <a:gd name="connsiteX28" fmla="*/ 4075476 w 4443412"/>
              <a:gd name="connsiteY28" fmla="*/ 159147 h 3992562"/>
              <a:gd name="connsiteX29" fmla="*/ 4087383 w 4443412"/>
              <a:gd name="connsiteY29" fmla="*/ 170259 h 3992562"/>
              <a:gd name="connsiteX30" fmla="*/ 4098894 w 4443412"/>
              <a:gd name="connsiteY30" fmla="*/ 181769 h 3992562"/>
              <a:gd name="connsiteX31" fmla="*/ 4109610 w 4443412"/>
              <a:gd name="connsiteY31" fmla="*/ 193278 h 3992562"/>
              <a:gd name="connsiteX32" fmla="*/ 4120724 w 4443412"/>
              <a:gd name="connsiteY32" fmla="*/ 205184 h 3992562"/>
              <a:gd name="connsiteX33" fmla="*/ 4131043 w 4443412"/>
              <a:gd name="connsiteY33" fmla="*/ 217884 h 3992562"/>
              <a:gd name="connsiteX34" fmla="*/ 4141760 w 4443412"/>
              <a:gd name="connsiteY34" fmla="*/ 230188 h 3992562"/>
              <a:gd name="connsiteX35" fmla="*/ 4151683 w 4443412"/>
              <a:gd name="connsiteY35" fmla="*/ 243284 h 3992562"/>
              <a:gd name="connsiteX36" fmla="*/ 4161605 w 4443412"/>
              <a:gd name="connsiteY36" fmla="*/ 256381 h 3992562"/>
              <a:gd name="connsiteX37" fmla="*/ 4171131 w 4443412"/>
              <a:gd name="connsiteY37" fmla="*/ 269875 h 3992562"/>
              <a:gd name="connsiteX38" fmla="*/ 4180261 w 4443412"/>
              <a:gd name="connsiteY38" fmla="*/ 283766 h 3992562"/>
              <a:gd name="connsiteX39" fmla="*/ 4188993 w 4443412"/>
              <a:gd name="connsiteY39" fmla="*/ 297656 h 3992562"/>
              <a:gd name="connsiteX40" fmla="*/ 4197725 w 4443412"/>
              <a:gd name="connsiteY40" fmla="*/ 312341 h 3992562"/>
              <a:gd name="connsiteX41" fmla="*/ 4206059 w 4443412"/>
              <a:gd name="connsiteY41" fmla="*/ 326628 h 3992562"/>
              <a:gd name="connsiteX42" fmla="*/ 4213998 w 4443412"/>
              <a:gd name="connsiteY42" fmla="*/ 341313 h 3992562"/>
              <a:gd name="connsiteX43" fmla="*/ 4221539 w 4443412"/>
              <a:gd name="connsiteY43" fmla="*/ 355997 h 3992562"/>
              <a:gd name="connsiteX44" fmla="*/ 4229081 w 4443412"/>
              <a:gd name="connsiteY44" fmla="*/ 371475 h 3992562"/>
              <a:gd name="connsiteX45" fmla="*/ 4236225 w 4443412"/>
              <a:gd name="connsiteY45" fmla="*/ 386953 h 3992562"/>
              <a:gd name="connsiteX46" fmla="*/ 4242575 w 4443412"/>
              <a:gd name="connsiteY46" fmla="*/ 403225 h 3992562"/>
              <a:gd name="connsiteX47" fmla="*/ 4248926 w 4443412"/>
              <a:gd name="connsiteY47" fmla="*/ 419100 h 3992562"/>
              <a:gd name="connsiteX48" fmla="*/ 4254879 w 4443412"/>
              <a:gd name="connsiteY48" fmla="*/ 434975 h 3992562"/>
              <a:gd name="connsiteX49" fmla="*/ 4260437 w 4443412"/>
              <a:gd name="connsiteY49" fmla="*/ 451644 h 3992562"/>
              <a:gd name="connsiteX50" fmla="*/ 4265993 w 4443412"/>
              <a:gd name="connsiteY50" fmla="*/ 468709 h 3992562"/>
              <a:gd name="connsiteX51" fmla="*/ 4271153 w 4443412"/>
              <a:gd name="connsiteY51" fmla="*/ 484981 h 3992562"/>
              <a:gd name="connsiteX52" fmla="*/ 4275916 w 4443412"/>
              <a:gd name="connsiteY52" fmla="*/ 502444 h 3992562"/>
              <a:gd name="connsiteX53" fmla="*/ 4279885 w 4443412"/>
              <a:gd name="connsiteY53" fmla="*/ 519509 h 3992562"/>
              <a:gd name="connsiteX54" fmla="*/ 4283854 w 4443412"/>
              <a:gd name="connsiteY54" fmla="*/ 536972 h 3992562"/>
              <a:gd name="connsiteX55" fmla="*/ 4287823 w 4443412"/>
              <a:gd name="connsiteY55" fmla="*/ 554434 h 3992562"/>
              <a:gd name="connsiteX56" fmla="*/ 4290999 w 4443412"/>
              <a:gd name="connsiteY56" fmla="*/ 572294 h 3992562"/>
              <a:gd name="connsiteX57" fmla="*/ 4294173 w 4443412"/>
              <a:gd name="connsiteY57" fmla="*/ 590550 h 3992562"/>
              <a:gd name="connsiteX58" fmla="*/ 4296555 w 4443412"/>
              <a:gd name="connsiteY58" fmla="*/ 608806 h 3992562"/>
              <a:gd name="connsiteX59" fmla="*/ 4298539 w 4443412"/>
              <a:gd name="connsiteY59" fmla="*/ 627063 h 3992562"/>
              <a:gd name="connsiteX60" fmla="*/ 4300525 w 4443412"/>
              <a:gd name="connsiteY60" fmla="*/ 645319 h 3992562"/>
              <a:gd name="connsiteX61" fmla="*/ 4439840 w 4443412"/>
              <a:gd name="connsiteY61" fmla="*/ 2872581 h 3992562"/>
              <a:gd name="connsiteX62" fmla="*/ 4441825 w 4443412"/>
              <a:gd name="connsiteY62" fmla="*/ 2916634 h 3992562"/>
              <a:gd name="connsiteX63" fmla="*/ 4442618 w 4443412"/>
              <a:gd name="connsiteY63" fmla="*/ 2959100 h 3992562"/>
              <a:gd name="connsiteX64" fmla="*/ 4443412 w 4443412"/>
              <a:gd name="connsiteY64" fmla="*/ 3000375 h 3992562"/>
              <a:gd name="connsiteX65" fmla="*/ 4443412 w 4443412"/>
              <a:gd name="connsiteY65" fmla="*/ 3041650 h 3992562"/>
              <a:gd name="connsiteX66" fmla="*/ 4442618 w 4443412"/>
              <a:gd name="connsiteY66" fmla="*/ 3081337 h 3992562"/>
              <a:gd name="connsiteX67" fmla="*/ 4440633 w 4443412"/>
              <a:gd name="connsiteY67" fmla="*/ 3121025 h 3992562"/>
              <a:gd name="connsiteX68" fmla="*/ 4439443 w 4443412"/>
              <a:gd name="connsiteY68" fmla="*/ 3140472 h 3992562"/>
              <a:gd name="connsiteX69" fmla="*/ 4437855 w 4443412"/>
              <a:gd name="connsiteY69" fmla="*/ 3159918 h 3992562"/>
              <a:gd name="connsiteX70" fmla="*/ 4435871 w 4443412"/>
              <a:gd name="connsiteY70" fmla="*/ 3179365 h 3992562"/>
              <a:gd name="connsiteX71" fmla="*/ 4433489 w 4443412"/>
              <a:gd name="connsiteY71" fmla="*/ 3198812 h 3992562"/>
              <a:gd name="connsiteX72" fmla="*/ 4430711 w 4443412"/>
              <a:gd name="connsiteY72" fmla="*/ 3218259 h 3992562"/>
              <a:gd name="connsiteX73" fmla="*/ 4427933 w 4443412"/>
              <a:gd name="connsiteY73" fmla="*/ 3237309 h 3992562"/>
              <a:gd name="connsiteX74" fmla="*/ 4424757 w 4443412"/>
              <a:gd name="connsiteY74" fmla="*/ 3256756 h 3992562"/>
              <a:gd name="connsiteX75" fmla="*/ 4420788 w 4443412"/>
              <a:gd name="connsiteY75" fmla="*/ 3276203 h 3992562"/>
              <a:gd name="connsiteX76" fmla="*/ 4416819 w 4443412"/>
              <a:gd name="connsiteY76" fmla="*/ 3295253 h 3992562"/>
              <a:gd name="connsiteX77" fmla="*/ 4412453 w 4443412"/>
              <a:gd name="connsiteY77" fmla="*/ 3314700 h 3992562"/>
              <a:gd name="connsiteX78" fmla="*/ 4407293 w 4443412"/>
              <a:gd name="connsiteY78" fmla="*/ 3334147 h 3992562"/>
              <a:gd name="connsiteX79" fmla="*/ 4401737 w 4443412"/>
              <a:gd name="connsiteY79" fmla="*/ 3353593 h 3992562"/>
              <a:gd name="connsiteX80" fmla="*/ 4395783 w 4443412"/>
              <a:gd name="connsiteY80" fmla="*/ 3373040 h 3992562"/>
              <a:gd name="connsiteX81" fmla="*/ 4389432 w 4443412"/>
              <a:gd name="connsiteY81" fmla="*/ 3392487 h 3992562"/>
              <a:gd name="connsiteX82" fmla="*/ 4382288 w 4443412"/>
              <a:gd name="connsiteY82" fmla="*/ 3412331 h 3992562"/>
              <a:gd name="connsiteX83" fmla="*/ 4374747 w 4443412"/>
              <a:gd name="connsiteY83" fmla="*/ 3432175 h 3992562"/>
              <a:gd name="connsiteX84" fmla="*/ 4366809 w 4443412"/>
              <a:gd name="connsiteY84" fmla="*/ 3452018 h 3992562"/>
              <a:gd name="connsiteX85" fmla="*/ 4358473 w 4443412"/>
              <a:gd name="connsiteY85" fmla="*/ 3472259 h 3992562"/>
              <a:gd name="connsiteX86" fmla="*/ 4349344 w 4443412"/>
              <a:gd name="connsiteY86" fmla="*/ 3492500 h 3992562"/>
              <a:gd name="connsiteX87" fmla="*/ 4339819 w 4443412"/>
              <a:gd name="connsiteY87" fmla="*/ 3513137 h 3992562"/>
              <a:gd name="connsiteX88" fmla="*/ 4329499 w 4443412"/>
              <a:gd name="connsiteY88" fmla="*/ 3534172 h 3992562"/>
              <a:gd name="connsiteX89" fmla="*/ 4318385 w 4443412"/>
              <a:gd name="connsiteY89" fmla="*/ 3554809 h 3992562"/>
              <a:gd name="connsiteX90" fmla="*/ 4306875 w 4443412"/>
              <a:gd name="connsiteY90" fmla="*/ 3575447 h 3992562"/>
              <a:gd name="connsiteX91" fmla="*/ 4294967 w 4443412"/>
              <a:gd name="connsiteY91" fmla="*/ 3595290 h 3992562"/>
              <a:gd name="connsiteX92" fmla="*/ 4283060 w 4443412"/>
              <a:gd name="connsiteY92" fmla="*/ 3615531 h 3992562"/>
              <a:gd name="connsiteX93" fmla="*/ 4269962 w 4443412"/>
              <a:gd name="connsiteY93" fmla="*/ 3634978 h 3992562"/>
              <a:gd name="connsiteX94" fmla="*/ 4256864 w 4443412"/>
              <a:gd name="connsiteY94" fmla="*/ 3654028 h 3992562"/>
              <a:gd name="connsiteX95" fmla="*/ 4242972 w 4443412"/>
              <a:gd name="connsiteY95" fmla="*/ 3672284 h 3992562"/>
              <a:gd name="connsiteX96" fmla="*/ 4229081 w 4443412"/>
              <a:gd name="connsiteY96" fmla="*/ 3690937 h 3992562"/>
              <a:gd name="connsiteX97" fmla="*/ 4214791 w 4443412"/>
              <a:gd name="connsiteY97" fmla="*/ 3708797 h 3992562"/>
              <a:gd name="connsiteX98" fmla="*/ 4199709 w 4443412"/>
              <a:gd name="connsiteY98" fmla="*/ 3726259 h 3992562"/>
              <a:gd name="connsiteX99" fmla="*/ 4184627 w 4443412"/>
              <a:gd name="connsiteY99" fmla="*/ 3743325 h 3992562"/>
              <a:gd name="connsiteX100" fmla="*/ 4168750 w 4443412"/>
              <a:gd name="connsiteY100" fmla="*/ 3760390 h 3992562"/>
              <a:gd name="connsiteX101" fmla="*/ 4152873 w 4443412"/>
              <a:gd name="connsiteY101" fmla="*/ 3776265 h 3992562"/>
              <a:gd name="connsiteX102" fmla="*/ 4136203 w 4443412"/>
              <a:gd name="connsiteY102" fmla="*/ 3792140 h 3992562"/>
              <a:gd name="connsiteX103" fmla="*/ 4119136 w 4443412"/>
              <a:gd name="connsiteY103" fmla="*/ 3807222 h 3992562"/>
              <a:gd name="connsiteX104" fmla="*/ 4101672 w 4443412"/>
              <a:gd name="connsiteY104" fmla="*/ 3822303 h 3992562"/>
              <a:gd name="connsiteX105" fmla="*/ 4083811 w 4443412"/>
              <a:gd name="connsiteY105" fmla="*/ 3836193 h 3992562"/>
              <a:gd name="connsiteX106" fmla="*/ 4065950 w 4443412"/>
              <a:gd name="connsiteY106" fmla="*/ 3850084 h 3992562"/>
              <a:gd name="connsiteX107" fmla="*/ 4047295 w 4443412"/>
              <a:gd name="connsiteY107" fmla="*/ 3863181 h 3992562"/>
              <a:gd name="connsiteX108" fmla="*/ 4028244 w 4443412"/>
              <a:gd name="connsiteY108" fmla="*/ 3875484 h 3992562"/>
              <a:gd name="connsiteX109" fmla="*/ 4008795 w 4443412"/>
              <a:gd name="connsiteY109" fmla="*/ 3888184 h 3992562"/>
              <a:gd name="connsiteX110" fmla="*/ 3989347 w 4443412"/>
              <a:gd name="connsiteY110" fmla="*/ 3899693 h 3992562"/>
              <a:gd name="connsiteX111" fmla="*/ 3969501 w 4443412"/>
              <a:gd name="connsiteY111" fmla="*/ 3910012 h 3992562"/>
              <a:gd name="connsiteX112" fmla="*/ 3948862 w 4443412"/>
              <a:gd name="connsiteY112" fmla="*/ 3920728 h 3992562"/>
              <a:gd name="connsiteX113" fmla="*/ 3927825 w 4443412"/>
              <a:gd name="connsiteY113" fmla="*/ 3930253 h 3992562"/>
              <a:gd name="connsiteX114" fmla="*/ 3907186 w 4443412"/>
              <a:gd name="connsiteY114" fmla="*/ 3938984 h 3992562"/>
              <a:gd name="connsiteX115" fmla="*/ 3885356 w 4443412"/>
              <a:gd name="connsiteY115" fmla="*/ 3947715 h 3992562"/>
              <a:gd name="connsiteX116" fmla="*/ 3863526 w 4443412"/>
              <a:gd name="connsiteY116" fmla="*/ 3955256 h 3992562"/>
              <a:gd name="connsiteX117" fmla="*/ 3840902 w 4443412"/>
              <a:gd name="connsiteY117" fmla="*/ 3962400 h 3992562"/>
              <a:gd name="connsiteX118" fmla="*/ 3818675 w 4443412"/>
              <a:gd name="connsiteY118" fmla="*/ 3968750 h 3992562"/>
              <a:gd name="connsiteX119" fmla="*/ 3795654 w 4443412"/>
              <a:gd name="connsiteY119" fmla="*/ 3973909 h 3992562"/>
              <a:gd name="connsiteX120" fmla="*/ 3768664 w 4443412"/>
              <a:gd name="connsiteY120" fmla="*/ 3980259 h 3992562"/>
              <a:gd name="connsiteX121" fmla="*/ 3741277 w 4443412"/>
              <a:gd name="connsiteY121" fmla="*/ 3984625 h 3992562"/>
              <a:gd name="connsiteX122" fmla="*/ 3714287 w 4443412"/>
              <a:gd name="connsiteY122" fmla="*/ 3988197 h 3992562"/>
              <a:gd name="connsiteX123" fmla="*/ 3686901 w 4443412"/>
              <a:gd name="connsiteY123" fmla="*/ 3990578 h 3992562"/>
              <a:gd name="connsiteX124" fmla="*/ 3659117 w 4443412"/>
              <a:gd name="connsiteY124" fmla="*/ 3992165 h 3992562"/>
              <a:gd name="connsiteX125" fmla="*/ 3631730 w 4443412"/>
              <a:gd name="connsiteY125" fmla="*/ 3992562 h 3992562"/>
              <a:gd name="connsiteX126" fmla="*/ 3604343 w 4443412"/>
              <a:gd name="connsiteY126" fmla="*/ 3992562 h 3992562"/>
              <a:gd name="connsiteX127" fmla="*/ 3576560 w 4443412"/>
              <a:gd name="connsiteY127" fmla="*/ 3990975 h 3992562"/>
              <a:gd name="connsiteX128" fmla="*/ 3548379 w 4443412"/>
              <a:gd name="connsiteY128" fmla="*/ 3988990 h 3992562"/>
              <a:gd name="connsiteX129" fmla="*/ 3520595 w 4443412"/>
              <a:gd name="connsiteY129" fmla="*/ 3986609 h 3992562"/>
              <a:gd name="connsiteX130" fmla="*/ 3492415 w 4443412"/>
              <a:gd name="connsiteY130" fmla="*/ 3982640 h 3992562"/>
              <a:gd name="connsiteX131" fmla="*/ 3464631 w 4443412"/>
              <a:gd name="connsiteY131" fmla="*/ 3978672 h 3992562"/>
              <a:gd name="connsiteX132" fmla="*/ 3436053 w 4443412"/>
              <a:gd name="connsiteY132" fmla="*/ 3973115 h 3992562"/>
              <a:gd name="connsiteX133" fmla="*/ 3407476 w 4443412"/>
              <a:gd name="connsiteY133" fmla="*/ 3967559 h 3992562"/>
              <a:gd name="connsiteX134" fmla="*/ 3379295 w 4443412"/>
              <a:gd name="connsiteY134" fmla="*/ 3961209 h 3992562"/>
              <a:gd name="connsiteX135" fmla="*/ 3350321 w 4443412"/>
              <a:gd name="connsiteY135" fmla="*/ 3954065 h 3992562"/>
              <a:gd name="connsiteX136" fmla="*/ 3321346 w 4443412"/>
              <a:gd name="connsiteY136" fmla="*/ 3946128 h 3992562"/>
              <a:gd name="connsiteX137" fmla="*/ 3291975 w 4443412"/>
              <a:gd name="connsiteY137" fmla="*/ 3938190 h 3992562"/>
              <a:gd name="connsiteX138" fmla="*/ 3263001 w 4443412"/>
              <a:gd name="connsiteY138" fmla="*/ 3929062 h 3992562"/>
              <a:gd name="connsiteX139" fmla="*/ 3233232 w 4443412"/>
              <a:gd name="connsiteY139" fmla="*/ 3919537 h 3992562"/>
              <a:gd name="connsiteX140" fmla="*/ 3203464 w 4443412"/>
              <a:gd name="connsiteY140" fmla="*/ 3910012 h 3992562"/>
              <a:gd name="connsiteX141" fmla="*/ 3173299 w 4443412"/>
              <a:gd name="connsiteY141" fmla="*/ 3899693 h 3992562"/>
              <a:gd name="connsiteX142" fmla="*/ 3112571 w 4443412"/>
              <a:gd name="connsiteY142" fmla="*/ 3878262 h 3992562"/>
              <a:gd name="connsiteX143" fmla="*/ 3051050 w 4443412"/>
              <a:gd name="connsiteY143" fmla="*/ 3855243 h 3992562"/>
              <a:gd name="connsiteX144" fmla="*/ 2988735 w 4443412"/>
              <a:gd name="connsiteY144" fmla="*/ 3831034 h 3992562"/>
              <a:gd name="connsiteX145" fmla="*/ 2860533 w 4443412"/>
              <a:gd name="connsiteY145" fmla="*/ 3780631 h 3992562"/>
              <a:gd name="connsiteX146" fmla="*/ 818429 w 4443412"/>
              <a:gd name="connsiteY146" fmla="*/ 2887662 h 3992562"/>
              <a:gd name="connsiteX147" fmla="*/ 753733 w 4443412"/>
              <a:gd name="connsiteY147" fmla="*/ 2858294 h 3992562"/>
              <a:gd name="connsiteX148" fmla="*/ 686655 w 4443412"/>
              <a:gd name="connsiteY148" fmla="*/ 2828131 h 3992562"/>
              <a:gd name="connsiteX149" fmla="*/ 617593 w 4443412"/>
              <a:gd name="connsiteY149" fmla="*/ 2797175 h 3992562"/>
              <a:gd name="connsiteX150" fmla="*/ 582665 w 4443412"/>
              <a:gd name="connsiteY150" fmla="*/ 2781300 h 3992562"/>
              <a:gd name="connsiteX151" fmla="*/ 548133 w 4443412"/>
              <a:gd name="connsiteY151" fmla="*/ 2765425 h 3992562"/>
              <a:gd name="connsiteX152" fmla="*/ 513205 w 4443412"/>
              <a:gd name="connsiteY152" fmla="*/ 2748359 h 3992562"/>
              <a:gd name="connsiteX153" fmla="*/ 479071 w 4443412"/>
              <a:gd name="connsiteY153" fmla="*/ 2730897 h 3992562"/>
              <a:gd name="connsiteX154" fmla="*/ 444937 w 4443412"/>
              <a:gd name="connsiteY154" fmla="*/ 2712640 h 3992562"/>
              <a:gd name="connsiteX155" fmla="*/ 410803 w 4443412"/>
              <a:gd name="connsiteY155" fmla="*/ 2694384 h 3992562"/>
              <a:gd name="connsiteX156" fmla="*/ 377859 w 4443412"/>
              <a:gd name="connsiteY156" fmla="*/ 2675334 h 3992562"/>
              <a:gd name="connsiteX157" fmla="*/ 345709 w 4443412"/>
              <a:gd name="connsiteY157" fmla="*/ 2655490 h 3992562"/>
              <a:gd name="connsiteX158" fmla="*/ 313559 w 4443412"/>
              <a:gd name="connsiteY158" fmla="*/ 2634853 h 3992562"/>
              <a:gd name="connsiteX159" fmla="*/ 298080 w 4443412"/>
              <a:gd name="connsiteY159" fmla="*/ 2623740 h 3992562"/>
              <a:gd name="connsiteX160" fmla="*/ 282600 w 4443412"/>
              <a:gd name="connsiteY160" fmla="*/ 2613422 h 3992562"/>
              <a:gd name="connsiteX161" fmla="*/ 267518 w 4443412"/>
              <a:gd name="connsiteY161" fmla="*/ 2602309 h 3992562"/>
              <a:gd name="connsiteX162" fmla="*/ 252832 w 4443412"/>
              <a:gd name="connsiteY162" fmla="*/ 2590800 h 3992562"/>
              <a:gd name="connsiteX163" fmla="*/ 238146 w 4443412"/>
              <a:gd name="connsiteY163" fmla="*/ 2579290 h 3992562"/>
              <a:gd name="connsiteX164" fmla="*/ 223858 w 4443412"/>
              <a:gd name="connsiteY164" fmla="*/ 2567781 h 3992562"/>
              <a:gd name="connsiteX165" fmla="*/ 209569 w 4443412"/>
              <a:gd name="connsiteY165" fmla="*/ 2555875 h 3992562"/>
              <a:gd name="connsiteX166" fmla="*/ 196074 w 4443412"/>
              <a:gd name="connsiteY166" fmla="*/ 2543572 h 3992562"/>
              <a:gd name="connsiteX167" fmla="*/ 182579 w 4443412"/>
              <a:gd name="connsiteY167" fmla="*/ 2530872 h 3992562"/>
              <a:gd name="connsiteX168" fmla="*/ 169878 w 4443412"/>
              <a:gd name="connsiteY168" fmla="*/ 2518569 h 3992562"/>
              <a:gd name="connsiteX169" fmla="*/ 157177 w 4443412"/>
              <a:gd name="connsiteY169" fmla="*/ 2505472 h 3992562"/>
              <a:gd name="connsiteX170" fmla="*/ 144873 w 4443412"/>
              <a:gd name="connsiteY170" fmla="*/ 2491978 h 3992562"/>
              <a:gd name="connsiteX171" fmla="*/ 133362 w 4443412"/>
              <a:gd name="connsiteY171" fmla="*/ 2478484 h 3992562"/>
              <a:gd name="connsiteX172" fmla="*/ 121852 w 4443412"/>
              <a:gd name="connsiteY172" fmla="*/ 2464594 h 3992562"/>
              <a:gd name="connsiteX173" fmla="*/ 110738 w 4443412"/>
              <a:gd name="connsiteY173" fmla="*/ 2450703 h 3992562"/>
              <a:gd name="connsiteX174" fmla="*/ 100419 w 4443412"/>
              <a:gd name="connsiteY174" fmla="*/ 2436019 h 3992562"/>
              <a:gd name="connsiteX175" fmla="*/ 89702 w 4443412"/>
              <a:gd name="connsiteY175" fmla="*/ 2421731 h 3992562"/>
              <a:gd name="connsiteX176" fmla="*/ 80573 w 4443412"/>
              <a:gd name="connsiteY176" fmla="*/ 2406650 h 3992562"/>
              <a:gd name="connsiteX177" fmla="*/ 71047 w 4443412"/>
              <a:gd name="connsiteY177" fmla="*/ 2391172 h 3992562"/>
              <a:gd name="connsiteX178" fmla="*/ 62315 w 4443412"/>
              <a:gd name="connsiteY178" fmla="*/ 2375297 h 3992562"/>
              <a:gd name="connsiteX179" fmla="*/ 54377 w 4443412"/>
              <a:gd name="connsiteY179" fmla="*/ 2359025 h 3992562"/>
              <a:gd name="connsiteX180" fmla="*/ 46439 w 4443412"/>
              <a:gd name="connsiteY180" fmla="*/ 2343150 h 3992562"/>
              <a:gd name="connsiteX181" fmla="*/ 39294 w 4443412"/>
              <a:gd name="connsiteY181" fmla="*/ 2326084 h 3992562"/>
              <a:gd name="connsiteX182" fmla="*/ 32944 w 4443412"/>
              <a:gd name="connsiteY182" fmla="*/ 2309415 h 3992562"/>
              <a:gd name="connsiteX183" fmla="*/ 26990 w 4443412"/>
              <a:gd name="connsiteY183" fmla="*/ 2292350 h 3992562"/>
              <a:gd name="connsiteX184" fmla="*/ 21433 w 4443412"/>
              <a:gd name="connsiteY184" fmla="*/ 2274094 h 3992562"/>
              <a:gd name="connsiteX185" fmla="*/ 16670 w 4443412"/>
              <a:gd name="connsiteY185" fmla="*/ 2256234 h 3992562"/>
              <a:gd name="connsiteX186" fmla="*/ 11908 w 4443412"/>
              <a:gd name="connsiteY186" fmla="*/ 2237978 h 3992562"/>
              <a:gd name="connsiteX187" fmla="*/ 8335 w 4443412"/>
              <a:gd name="connsiteY187" fmla="*/ 2218928 h 3992562"/>
              <a:gd name="connsiteX188" fmla="*/ 5557 w 4443412"/>
              <a:gd name="connsiteY188" fmla="*/ 2199878 h 3992562"/>
              <a:gd name="connsiteX189" fmla="*/ 3176 w 4443412"/>
              <a:gd name="connsiteY189" fmla="*/ 2180034 h 3992562"/>
              <a:gd name="connsiteX190" fmla="*/ 1588 w 4443412"/>
              <a:gd name="connsiteY190" fmla="*/ 2159794 h 3992562"/>
              <a:gd name="connsiteX191" fmla="*/ 397 w 4443412"/>
              <a:gd name="connsiteY191" fmla="*/ 2139553 h 3992562"/>
              <a:gd name="connsiteX192" fmla="*/ 0 w 4443412"/>
              <a:gd name="connsiteY192" fmla="*/ 2118915 h 3992562"/>
              <a:gd name="connsiteX193" fmla="*/ 0 w 4443412"/>
              <a:gd name="connsiteY193" fmla="*/ 1397794 h 3992562"/>
              <a:gd name="connsiteX194" fmla="*/ 0 w 4443412"/>
              <a:gd name="connsiteY194" fmla="*/ 1352153 h 3992562"/>
              <a:gd name="connsiteX195" fmla="*/ 397 w 4443412"/>
              <a:gd name="connsiteY195" fmla="*/ 1307703 h 3992562"/>
              <a:gd name="connsiteX196" fmla="*/ 1985 w 4443412"/>
              <a:gd name="connsiteY196" fmla="*/ 1263253 h 3992562"/>
              <a:gd name="connsiteX197" fmla="*/ 3572 w 4443412"/>
              <a:gd name="connsiteY197" fmla="*/ 1219200 h 3992562"/>
              <a:gd name="connsiteX198" fmla="*/ 6351 w 4443412"/>
              <a:gd name="connsiteY198" fmla="*/ 1176338 h 3992562"/>
              <a:gd name="connsiteX199" fmla="*/ 8335 w 4443412"/>
              <a:gd name="connsiteY199" fmla="*/ 1154509 h 3992562"/>
              <a:gd name="connsiteX200" fmla="*/ 10320 w 4443412"/>
              <a:gd name="connsiteY200" fmla="*/ 1133475 h 3992562"/>
              <a:gd name="connsiteX201" fmla="*/ 13098 w 4443412"/>
              <a:gd name="connsiteY201" fmla="*/ 1112044 h 3992562"/>
              <a:gd name="connsiteX202" fmla="*/ 15877 w 4443412"/>
              <a:gd name="connsiteY202" fmla="*/ 1091009 h 3992562"/>
              <a:gd name="connsiteX203" fmla="*/ 19052 w 4443412"/>
              <a:gd name="connsiteY203" fmla="*/ 1069975 h 3992562"/>
              <a:gd name="connsiteX204" fmla="*/ 23021 w 4443412"/>
              <a:gd name="connsiteY204" fmla="*/ 1048941 h 3992562"/>
              <a:gd name="connsiteX205" fmla="*/ 26990 w 4443412"/>
              <a:gd name="connsiteY205" fmla="*/ 1027906 h 3992562"/>
              <a:gd name="connsiteX206" fmla="*/ 31356 w 4443412"/>
              <a:gd name="connsiteY206" fmla="*/ 1007666 h 3992562"/>
              <a:gd name="connsiteX207" fmla="*/ 36516 w 4443412"/>
              <a:gd name="connsiteY207" fmla="*/ 986631 h 3992562"/>
              <a:gd name="connsiteX208" fmla="*/ 42073 w 4443412"/>
              <a:gd name="connsiteY208" fmla="*/ 965994 h 3992562"/>
              <a:gd name="connsiteX209" fmla="*/ 48026 w 4443412"/>
              <a:gd name="connsiteY209" fmla="*/ 945753 h 3992562"/>
              <a:gd name="connsiteX210" fmla="*/ 54377 w 4443412"/>
              <a:gd name="connsiteY210" fmla="*/ 925513 h 3992562"/>
              <a:gd name="connsiteX211" fmla="*/ 61918 w 4443412"/>
              <a:gd name="connsiteY211" fmla="*/ 905272 h 3992562"/>
              <a:gd name="connsiteX212" fmla="*/ 69856 w 4443412"/>
              <a:gd name="connsiteY212" fmla="*/ 885031 h 3992562"/>
              <a:gd name="connsiteX213" fmla="*/ 77795 w 4443412"/>
              <a:gd name="connsiteY213" fmla="*/ 865188 h 3992562"/>
              <a:gd name="connsiteX214" fmla="*/ 87321 w 4443412"/>
              <a:gd name="connsiteY214" fmla="*/ 845344 h 3992562"/>
              <a:gd name="connsiteX215" fmla="*/ 96846 w 4443412"/>
              <a:gd name="connsiteY215" fmla="*/ 825500 h 3992562"/>
              <a:gd name="connsiteX216" fmla="*/ 107166 w 4443412"/>
              <a:gd name="connsiteY216" fmla="*/ 805656 h 3992562"/>
              <a:gd name="connsiteX217" fmla="*/ 118676 w 4443412"/>
              <a:gd name="connsiteY217" fmla="*/ 786209 h 3992562"/>
              <a:gd name="connsiteX218" fmla="*/ 130981 w 4443412"/>
              <a:gd name="connsiteY218" fmla="*/ 766763 h 3992562"/>
              <a:gd name="connsiteX219" fmla="*/ 143285 w 4443412"/>
              <a:gd name="connsiteY219" fmla="*/ 747713 h 3992562"/>
              <a:gd name="connsiteX220" fmla="*/ 156780 w 4443412"/>
              <a:gd name="connsiteY220" fmla="*/ 728266 h 3992562"/>
              <a:gd name="connsiteX221" fmla="*/ 166703 w 4443412"/>
              <a:gd name="connsiteY221" fmla="*/ 715169 h 3992562"/>
              <a:gd name="connsiteX222" fmla="*/ 176625 w 4443412"/>
              <a:gd name="connsiteY222" fmla="*/ 702469 h 3992562"/>
              <a:gd name="connsiteX223" fmla="*/ 187342 w 4443412"/>
              <a:gd name="connsiteY223" fmla="*/ 689769 h 3992562"/>
              <a:gd name="connsiteX224" fmla="*/ 197265 w 4443412"/>
              <a:gd name="connsiteY224" fmla="*/ 677863 h 3992562"/>
              <a:gd name="connsiteX225" fmla="*/ 208378 w 4443412"/>
              <a:gd name="connsiteY225" fmla="*/ 666353 h 3992562"/>
              <a:gd name="connsiteX226" fmla="*/ 219095 w 4443412"/>
              <a:gd name="connsiteY226" fmla="*/ 654844 h 3992562"/>
              <a:gd name="connsiteX227" fmla="*/ 230208 w 4443412"/>
              <a:gd name="connsiteY227" fmla="*/ 643731 h 3992562"/>
              <a:gd name="connsiteX228" fmla="*/ 241322 w 4443412"/>
              <a:gd name="connsiteY228" fmla="*/ 633016 h 3992562"/>
              <a:gd name="connsiteX229" fmla="*/ 252832 w 4443412"/>
              <a:gd name="connsiteY229" fmla="*/ 622697 h 3992562"/>
              <a:gd name="connsiteX230" fmla="*/ 264343 w 4443412"/>
              <a:gd name="connsiteY230" fmla="*/ 612378 h 3992562"/>
              <a:gd name="connsiteX231" fmla="*/ 276250 w 4443412"/>
              <a:gd name="connsiteY231" fmla="*/ 602853 h 3992562"/>
              <a:gd name="connsiteX232" fmla="*/ 288157 w 4443412"/>
              <a:gd name="connsiteY232" fmla="*/ 593328 h 3992562"/>
              <a:gd name="connsiteX233" fmla="*/ 300065 w 4443412"/>
              <a:gd name="connsiteY233" fmla="*/ 583803 h 3992562"/>
              <a:gd name="connsiteX234" fmla="*/ 312766 w 4443412"/>
              <a:gd name="connsiteY234" fmla="*/ 575072 h 3992562"/>
              <a:gd name="connsiteX235" fmla="*/ 325070 w 4443412"/>
              <a:gd name="connsiteY235" fmla="*/ 566341 h 3992562"/>
              <a:gd name="connsiteX236" fmla="*/ 337374 w 4443412"/>
              <a:gd name="connsiteY236" fmla="*/ 558006 h 3992562"/>
              <a:gd name="connsiteX237" fmla="*/ 350472 w 4443412"/>
              <a:gd name="connsiteY237" fmla="*/ 550069 h 3992562"/>
              <a:gd name="connsiteX238" fmla="*/ 363570 w 4443412"/>
              <a:gd name="connsiteY238" fmla="*/ 542131 h 3992562"/>
              <a:gd name="connsiteX239" fmla="*/ 390163 w 4443412"/>
              <a:gd name="connsiteY239" fmla="*/ 527050 h 3992562"/>
              <a:gd name="connsiteX240" fmla="*/ 417153 w 4443412"/>
              <a:gd name="connsiteY240" fmla="*/ 513159 h 3992562"/>
              <a:gd name="connsiteX241" fmla="*/ 444540 w 4443412"/>
              <a:gd name="connsiteY241" fmla="*/ 499666 h 3992562"/>
              <a:gd name="connsiteX242" fmla="*/ 472324 w 4443412"/>
              <a:gd name="connsiteY242" fmla="*/ 487363 h 3992562"/>
              <a:gd name="connsiteX243" fmla="*/ 500504 w 4443412"/>
              <a:gd name="connsiteY243" fmla="*/ 475853 h 3992562"/>
              <a:gd name="connsiteX244" fmla="*/ 529479 w 4443412"/>
              <a:gd name="connsiteY244" fmla="*/ 465534 h 3992562"/>
              <a:gd name="connsiteX245" fmla="*/ 558850 w 4443412"/>
              <a:gd name="connsiteY245" fmla="*/ 455613 h 3992562"/>
              <a:gd name="connsiteX246" fmla="*/ 588221 w 4443412"/>
              <a:gd name="connsiteY246" fmla="*/ 446088 h 3992562"/>
              <a:gd name="connsiteX247" fmla="*/ 618387 w 4443412"/>
              <a:gd name="connsiteY247" fmla="*/ 437753 h 3992562"/>
              <a:gd name="connsiteX248" fmla="*/ 648155 w 4443412"/>
              <a:gd name="connsiteY248" fmla="*/ 429022 h 3992562"/>
              <a:gd name="connsiteX249" fmla="*/ 678717 w 4443412"/>
              <a:gd name="connsiteY249" fmla="*/ 421481 h 3992562"/>
              <a:gd name="connsiteX250" fmla="*/ 709279 w 4443412"/>
              <a:gd name="connsiteY250" fmla="*/ 414734 h 3992562"/>
              <a:gd name="connsiteX251" fmla="*/ 740238 w 4443412"/>
              <a:gd name="connsiteY251" fmla="*/ 407988 h 3992562"/>
              <a:gd name="connsiteX252" fmla="*/ 771197 w 4443412"/>
              <a:gd name="connsiteY252" fmla="*/ 401638 h 3992562"/>
              <a:gd name="connsiteX253" fmla="*/ 802156 w 4443412"/>
              <a:gd name="connsiteY253" fmla="*/ 395684 h 3992562"/>
              <a:gd name="connsiteX254" fmla="*/ 864471 w 4443412"/>
              <a:gd name="connsiteY254" fmla="*/ 384572 h 3992562"/>
              <a:gd name="connsiteX255" fmla="*/ 926786 w 4443412"/>
              <a:gd name="connsiteY255" fmla="*/ 374650 h 3992562"/>
              <a:gd name="connsiteX256" fmla="*/ 1050622 w 4443412"/>
              <a:gd name="connsiteY256" fmla="*/ 354806 h 3992562"/>
              <a:gd name="connsiteX257" fmla="*/ 3575766 w 4443412"/>
              <a:gd name="connsiteY257" fmla="*/ 5160 h 3992562"/>
              <a:gd name="connsiteX258" fmla="*/ 3594817 w 4443412"/>
              <a:gd name="connsiteY258" fmla="*/ 3175 h 3992562"/>
              <a:gd name="connsiteX259" fmla="*/ 3613472 w 4443412"/>
              <a:gd name="connsiteY259" fmla="*/ 1588 h 3992562"/>
              <a:gd name="connsiteX260" fmla="*/ 3631333 w 4443412"/>
              <a:gd name="connsiteY260" fmla="*/ 397 h 399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4443412" h="3992562">
                <a:moveTo>
                  <a:pt x="3649988" y="0"/>
                </a:moveTo>
                <a:lnTo>
                  <a:pt x="3667849" y="0"/>
                </a:lnTo>
                <a:lnTo>
                  <a:pt x="3685710" y="397"/>
                </a:lnTo>
                <a:lnTo>
                  <a:pt x="3703174" y="1588"/>
                </a:lnTo>
                <a:lnTo>
                  <a:pt x="3720638" y="2381"/>
                </a:lnTo>
                <a:lnTo>
                  <a:pt x="3737705" y="4366"/>
                </a:lnTo>
                <a:lnTo>
                  <a:pt x="3755169" y="7144"/>
                </a:lnTo>
                <a:lnTo>
                  <a:pt x="3771839" y="9525"/>
                </a:lnTo>
                <a:lnTo>
                  <a:pt x="3788510" y="12303"/>
                </a:lnTo>
                <a:lnTo>
                  <a:pt x="3805180" y="16669"/>
                </a:lnTo>
                <a:lnTo>
                  <a:pt x="3821057" y="20638"/>
                </a:lnTo>
                <a:lnTo>
                  <a:pt x="3836933" y="25003"/>
                </a:lnTo>
                <a:lnTo>
                  <a:pt x="3853206" y="29369"/>
                </a:lnTo>
                <a:lnTo>
                  <a:pt x="3869083" y="34925"/>
                </a:lnTo>
                <a:lnTo>
                  <a:pt x="3884165" y="40481"/>
                </a:lnTo>
                <a:lnTo>
                  <a:pt x="3899645" y="46434"/>
                </a:lnTo>
                <a:lnTo>
                  <a:pt x="3914331" y="52784"/>
                </a:lnTo>
                <a:lnTo>
                  <a:pt x="3929016" y="59928"/>
                </a:lnTo>
                <a:lnTo>
                  <a:pt x="3943305" y="67072"/>
                </a:lnTo>
                <a:lnTo>
                  <a:pt x="3957991" y="74613"/>
                </a:lnTo>
                <a:lnTo>
                  <a:pt x="3971883" y="82550"/>
                </a:lnTo>
                <a:lnTo>
                  <a:pt x="3985774" y="90885"/>
                </a:lnTo>
                <a:lnTo>
                  <a:pt x="3999269" y="100013"/>
                </a:lnTo>
                <a:lnTo>
                  <a:pt x="4012764" y="108744"/>
                </a:lnTo>
                <a:lnTo>
                  <a:pt x="4025862" y="118269"/>
                </a:lnTo>
                <a:lnTo>
                  <a:pt x="4038167" y="127794"/>
                </a:lnTo>
                <a:lnTo>
                  <a:pt x="4050867" y="137716"/>
                </a:lnTo>
                <a:lnTo>
                  <a:pt x="4063172" y="148431"/>
                </a:lnTo>
                <a:lnTo>
                  <a:pt x="4075476" y="159147"/>
                </a:lnTo>
                <a:lnTo>
                  <a:pt x="4087383" y="170259"/>
                </a:lnTo>
                <a:lnTo>
                  <a:pt x="4098894" y="181769"/>
                </a:lnTo>
                <a:lnTo>
                  <a:pt x="4109610" y="193278"/>
                </a:lnTo>
                <a:lnTo>
                  <a:pt x="4120724" y="205184"/>
                </a:lnTo>
                <a:lnTo>
                  <a:pt x="4131043" y="217884"/>
                </a:lnTo>
                <a:lnTo>
                  <a:pt x="4141760" y="230188"/>
                </a:lnTo>
                <a:lnTo>
                  <a:pt x="4151683" y="243284"/>
                </a:lnTo>
                <a:lnTo>
                  <a:pt x="4161605" y="256381"/>
                </a:lnTo>
                <a:lnTo>
                  <a:pt x="4171131" y="269875"/>
                </a:lnTo>
                <a:lnTo>
                  <a:pt x="4180261" y="283766"/>
                </a:lnTo>
                <a:lnTo>
                  <a:pt x="4188993" y="297656"/>
                </a:lnTo>
                <a:lnTo>
                  <a:pt x="4197725" y="312341"/>
                </a:lnTo>
                <a:lnTo>
                  <a:pt x="4206059" y="326628"/>
                </a:lnTo>
                <a:lnTo>
                  <a:pt x="4213998" y="341313"/>
                </a:lnTo>
                <a:lnTo>
                  <a:pt x="4221539" y="355997"/>
                </a:lnTo>
                <a:lnTo>
                  <a:pt x="4229081" y="371475"/>
                </a:lnTo>
                <a:lnTo>
                  <a:pt x="4236225" y="386953"/>
                </a:lnTo>
                <a:lnTo>
                  <a:pt x="4242575" y="403225"/>
                </a:lnTo>
                <a:lnTo>
                  <a:pt x="4248926" y="419100"/>
                </a:lnTo>
                <a:lnTo>
                  <a:pt x="4254879" y="434975"/>
                </a:lnTo>
                <a:lnTo>
                  <a:pt x="4260437" y="451644"/>
                </a:lnTo>
                <a:lnTo>
                  <a:pt x="4265993" y="468709"/>
                </a:lnTo>
                <a:lnTo>
                  <a:pt x="4271153" y="484981"/>
                </a:lnTo>
                <a:lnTo>
                  <a:pt x="4275916" y="502444"/>
                </a:lnTo>
                <a:lnTo>
                  <a:pt x="4279885" y="519509"/>
                </a:lnTo>
                <a:lnTo>
                  <a:pt x="4283854" y="536972"/>
                </a:lnTo>
                <a:lnTo>
                  <a:pt x="4287823" y="554434"/>
                </a:lnTo>
                <a:lnTo>
                  <a:pt x="4290999" y="572294"/>
                </a:lnTo>
                <a:lnTo>
                  <a:pt x="4294173" y="590550"/>
                </a:lnTo>
                <a:lnTo>
                  <a:pt x="4296555" y="608806"/>
                </a:lnTo>
                <a:lnTo>
                  <a:pt x="4298539" y="627063"/>
                </a:lnTo>
                <a:lnTo>
                  <a:pt x="4300525" y="645319"/>
                </a:lnTo>
                <a:lnTo>
                  <a:pt x="4439840" y="2872581"/>
                </a:lnTo>
                <a:lnTo>
                  <a:pt x="4441825" y="2916634"/>
                </a:lnTo>
                <a:lnTo>
                  <a:pt x="4442618" y="2959100"/>
                </a:lnTo>
                <a:lnTo>
                  <a:pt x="4443412" y="3000375"/>
                </a:lnTo>
                <a:lnTo>
                  <a:pt x="4443412" y="3041650"/>
                </a:lnTo>
                <a:lnTo>
                  <a:pt x="4442618" y="3081337"/>
                </a:lnTo>
                <a:lnTo>
                  <a:pt x="4440633" y="3121025"/>
                </a:lnTo>
                <a:lnTo>
                  <a:pt x="4439443" y="3140472"/>
                </a:lnTo>
                <a:lnTo>
                  <a:pt x="4437855" y="3159918"/>
                </a:lnTo>
                <a:lnTo>
                  <a:pt x="4435871" y="3179365"/>
                </a:lnTo>
                <a:lnTo>
                  <a:pt x="4433489" y="3198812"/>
                </a:lnTo>
                <a:lnTo>
                  <a:pt x="4430711" y="3218259"/>
                </a:lnTo>
                <a:lnTo>
                  <a:pt x="4427933" y="3237309"/>
                </a:lnTo>
                <a:lnTo>
                  <a:pt x="4424757" y="3256756"/>
                </a:lnTo>
                <a:lnTo>
                  <a:pt x="4420788" y="3276203"/>
                </a:lnTo>
                <a:lnTo>
                  <a:pt x="4416819" y="3295253"/>
                </a:lnTo>
                <a:lnTo>
                  <a:pt x="4412453" y="3314700"/>
                </a:lnTo>
                <a:lnTo>
                  <a:pt x="4407293" y="3334147"/>
                </a:lnTo>
                <a:lnTo>
                  <a:pt x="4401737" y="3353593"/>
                </a:lnTo>
                <a:lnTo>
                  <a:pt x="4395783" y="3373040"/>
                </a:lnTo>
                <a:lnTo>
                  <a:pt x="4389432" y="3392487"/>
                </a:lnTo>
                <a:lnTo>
                  <a:pt x="4382288" y="3412331"/>
                </a:lnTo>
                <a:lnTo>
                  <a:pt x="4374747" y="3432175"/>
                </a:lnTo>
                <a:lnTo>
                  <a:pt x="4366809" y="3452018"/>
                </a:lnTo>
                <a:lnTo>
                  <a:pt x="4358473" y="3472259"/>
                </a:lnTo>
                <a:lnTo>
                  <a:pt x="4349344" y="3492500"/>
                </a:lnTo>
                <a:lnTo>
                  <a:pt x="4339819" y="3513137"/>
                </a:lnTo>
                <a:lnTo>
                  <a:pt x="4329499" y="3534172"/>
                </a:lnTo>
                <a:lnTo>
                  <a:pt x="4318385" y="3554809"/>
                </a:lnTo>
                <a:lnTo>
                  <a:pt x="4306875" y="3575447"/>
                </a:lnTo>
                <a:lnTo>
                  <a:pt x="4294967" y="3595290"/>
                </a:lnTo>
                <a:lnTo>
                  <a:pt x="4283060" y="3615531"/>
                </a:lnTo>
                <a:lnTo>
                  <a:pt x="4269962" y="3634978"/>
                </a:lnTo>
                <a:lnTo>
                  <a:pt x="4256864" y="3654028"/>
                </a:lnTo>
                <a:lnTo>
                  <a:pt x="4242972" y="3672284"/>
                </a:lnTo>
                <a:lnTo>
                  <a:pt x="4229081" y="3690937"/>
                </a:lnTo>
                <a:lnTo>
                  <a:pt x="4214791" y="3708797"/>
                </a:lnTo>
                <a:lnTo>
                  <a:pt x="4199709" y="3726259"/>
                </a:lnTo>
                <a:lnTo>
                  <a:pt x="4184627" y="3743325"/>
                </a:lnTo>
                <a:lnTo>
                  <a:pt x="4168750" y="3760390"/>
                </a:lnTo>
                <a:lnTo>
                  <a:pt x="4152873" y="3776265"/>
                </a:lnTo>
                <a:lnTo>
                  <a:pt x="4136203" y="3792140"/>
                </a:lnTo>
                <a:lnTo>
                  <a:pt x="4119136" y="3807222"/>
                </a:lnTo>
                <a:lnTo>
                  <a:pt x="4101672" y="3822303"/>
                </a:lnTo>
                <a:lnTo>
                  <a:pt x="4083811" y="3836193"/>
                </a:lnTo>
                <a:lnTo>
                  <a:pt x="4065950" y="3850084"/>
                </a:lnTo>
                <a:lnTo>
                  <a:pt x="4047295" y="3863181"/>
                </a:lnTo>
                <a:lnTo>
                  <a:pt x="4028244" y="3875484"/>
                </a:lnTo>
                <a:lnTo>
                  <a:pt x="4008795" y="3888184"/>
                </a:lnTo>
                <a:lnTo>
                  <a:pt x="3989347" y="3899693"/>
                </a:lnTo>
                <a:lnTo>
                  <a:pt x="3969501" y="3910012"/>
                </a:lnTo>
                <a:lnTo>
                  <a:pt x="3948862" y="3920728"/>
                </a:lnTo>
                <a:lnTo>
                  <a:pt x="3927825" y="3930253"/>
                </a:lnTo>
                <a:lnTo>
                  <a:pt x="3907186" y="3938984"/>
                </a:lnTo>
                <a:lnTo>
                  <a:pt x="3885356" y="3947715"/>
                </a:lnTo>
                <a:lnTo>
                  <a:pt x="3863526" y="3955256"/>
                </a:lnTo>
                <a:lnTo>
                  <a:pt x="3840902" y="3962400"/>
                </a:lnTo>
                <a:lnTo>
                  <a:pt x="3818675" y="3968750"/>
                </a:lnTo>
                <a:lnTo>
                  <a:pt x="3795654" y="3973909"/>
                </a:lnTo>
                <a:lnTo>
                  <a:pt x="3768664" y="3980259"/>
                </a:lnTo>
                <a:lnTo>
                  <a:pt x="3741277" y="3984625"/>
                </a:lnTo>
                <a:lnTo>
                  <a:pt x="3714287" y="3988197"/>
                </a:lnTo>
                <a:lnTo>
                  <a:pt x="3686901" y="3990578"/>
                </a:lnTo>
                <a:lnTo>
                  <a:pt x="3659117" y="3992165"/>
                </a:lnTo>
                <a:lnTo>
                  <a:pt x="3631730" y="3992562"/>
                </a:lnTo>
                <a:lnTo>
                  <a:pt x="3604343" y="3992562"/>
                </a:lnTo>
                <a:lnTo>
                  <a:pt x="3576560" y="3990975"/>
                </a:lnTo>
                <a:lnTo>
                  <a:pt x="3548379" y="3988990"/>
                </a:lnTo>
                <a:lnTo>
                  <a:pt x="3520595" y="3986609"/>
                </a:lnTo>
                <a:lnTo>
                  <a:pt x="3492415" y="3982640"/>
                </a:lnTo>
                <a:lnTo>
                  <a:pt x="3464631" y="3978672"/>
                </a:lnTo>
                <a:lnTo>
                  <a:pt x="3436053" y="3973115"/>
                </a:lnTo>
                <a:lnTo>
                  <a:pt x="3407476" y="3967559"/>
                </a:lnTo>
                <a:lnTo>
                  <a:pt x="3379295" y="3961209"/>
                </a:lnTo>
                <a:lnTo>
                  <a:pt x="3350321" y="3954065"/>
                </a:lnTo>
                <a:lnTo>
                  <a:pt x="3321346" y="3946128"/>
                </a:lnTo>
                <a:lnTo>
                  <a:pt x="3291975" y="3938190"/>
                </a:lnTo>
                <a:lnTo>
                  <a:pt x="3263001" y="3929062"/>
                </a:lnTo>
                <a:lnTo>
                  <a:pt x="3233232" y="3919537"/>
                </a:lnTo>
                <a:lnTo>
                  <a:pt x="3203464" y="3910012"/>
                </a:lnTo>
                <a:lnTo>
                  <a:pt x="3173299" y="3899693"/>
                </a:lnTo>
                <a:lnTo>
                  <a:pt x="3112571" y="3878262"/>
                </a:lnTo>
                <a:lnTo>
                  <a:pt x="3051050" y="3855243"/>
                </a:lnTo>
                <a:lnTo>
                  <a:pt x="2988735" y="3831034"/>
                </a:lnTo>
                <a:lnTo>
                  <a:pt x="2860533" y="3780631"/>
                </a:lnTo>
                <a:lnTo>
                  <a:pt x="818429" y="2887662"/>
                </a:lnTo>
                <a:lnTo>
                  <a:pt x="753733" y="2858294"/>
                </a:lnTo>
                <a:lnTo>
                  <a:pt x="686655" y="2828131"/>
                </a:lnTo>
                <a:lnTo>
                  <a:pt x="617593" y="2797175"/>
                </a:lnTo>
                <a:lnTo>
                  <a:pt x="582665" y="2781300"/>
                </a:lnTo>
                <a:lnTo>
                  <a:pt x="548133" y="2765425"/>
                </a:lnTo>
                <a:lnTo>
                  <a:pt x="513205" y="2748359"/>
                </a:lnTo>
                <a:lnTo>
                  <a:pt x="479071" y="2730897"/>
                </a:lnTo>
                <a:lnTo>
                  <a:pt x="444937" y="2712640"/>
                </a:lnTo>
                <a:lnTo>
                  <a:pt x="410803" y="2694384"/>
                </a:lnTo>
                <a:lnTo>
                  <a:pt x="377859" y="2675334"/>
                </a:lnTo>
                <a:lnTo>
                  <a:pt x="345709" y="2655490"/>
                </a:lnTo>
                <a:lnTo>
                  <a:pt x="313559" y="2634853"/>
                </a:lnTo>
                <a:lnTo>
                  <a:pt x="298080" y="2623740"/>
                </a:lnTo>
                <a:lnTo>
                  <a:pt x="282600" y="2613422"/>
                </a:lnTo>
                <a:lnTo>
                  <a:pt x="267518" y="2602309"/>
                </a:lnTo>
                <a:lnTo>
                  <a:pt x="252832" y="2590800"/>
                </a:lnTo>
                <a:lnTo>
                  <a:pt x="238146" y="2579290"/>
                </a:lnTo>
                <a:lnTo>
                  <a:pt x="223858" y="2567781"/>
                </a:lnTo>
                <a:lnTo>
                  <a:pt x="209569" y="2555875"/>
                </a:lnTo>
                <a:lnTo>
                  <a:pt x="196074" y="2543572"/>
                </a:lnTo>
                <a:lnTo>
                  <a:pt x="182579" y="2530872"/>
                </a:lnTo>
                <a:lnTo>
                  <a:pt x="169878" y="2518569"/>
                </a:lnTo>
                <a:lnTo>
                  <a:pt x="157177" y="2505472"/>
                </a:lnTo>
                <a:lnTo>
                  <a:pt x="144873" y="2491978"/>
                </a:lnTo>
                <a:lnTo>
                  <a:pt x="133362" y="2478484"/>
                </a:lnTo>
                <a:lnTo>
                  <a:pt x="121852" y="2464594"/>
                </a:lnTo>
                <a:lnTo>
                  <a:pt x="110738" y="2450703"/>
                </a:lnTo>
                <a:lnTo>
                  <a:pt x="100419" y="2436019"/>
                </a:lnTo>
                <a:lnTo>
                  <a:pt x="89702" y="2421731"/>
                </a:lnTo>
                <a:lnTo>
                  <a:pt x="80573" y="2406650"/>
                </a:lnTo>
                <a:lnTo>
                  <a:pt x="71047" y="2391172"/>
                </a:lnTo>
                <a:lnTo>
                  <a:pt x="62315" y="2375297"/>
                </a:lnTo>
                <a:lnTo>
                  <a:pt x="54377" y="2359025"/>
                </a:lnTo>
                <a:lnTo>
                  <a:pt x="46439" y="2343150"/>
                </a:lnTo>
                <a:lnTo>
                  <a:pt x="39294" y="2326084"/>
                </a:lnTo>
                <a:lnTo>
                  <a:pt x="32944" y="2309415"/>
                </a:lnTo>
                <a:lnTo>
                  <a:pt x="26990" y="2292350"/>
                </a:lnTo>
                <a:lnTo>
                  <a:pt x="21433" y="2274094"/>
                </a:lnTo>
                <a:lnTo>
                  <a:pt x="16670" y="2256234"/>
                </a:lnTo>
                <a:lnTo>
                  <a:pt x="11908" y="2237978"/>
                </a:lnTo>
                <a:lnTo>
                  <a:pt x="8335" y="2218928"/>
                </a:lnTo>
                <a:lnTo>
                  <a:pt x="5557" y="2199878"/>
                </a:lnTo>
                <a:lnTo>
                  <a:pt x="3176" y="2180034"/>
                </a:lnTo>
                <a:lnTo>
                  <a:pt x="1588" y="2159794"/>
                </a:lnTo>
                <a:lnTo>
                  <a:pt x="397" y="2139553"/>
                </a:lnTo>
                <a:lnTo>
                  <a:pt x="0" y="2118915"/>
                </a:lnTo>
                <a:lnTo>
                  <a:pt x="0" y="1397794"/>
                </a:lnTo>
                <a:lnTo>
                  <a:pt x="0" y="1352153"/>
                </a:lnTo>
                <a:lnTo>
                  <a:pt x="397" y="1307703"/>
                </a:lnTo>
                <a:lnTo>
                  <a:pt x="1985" y="1263253"/>
                </a:lnTo>
                <a:lnTo>
                  <a:pt x="3572" y="1219200"/>
                </a:lnTo>
                <a:lnTo>
                  <a:pt x="6351" y="1176338"/>
                </a:lnTo>
                <a:lnTo>
                  <a:pt x="8335" y="1154509"/>
                </a:lnTo>
                <a:lnTo>
                  <a:pt x="10320" y="1133475"/>
                </a:lnTo>
                <a:lnTo>
                  <a:pt x="13098" y="1112044"/>
                </a:lnTo>
                <a:lnTo>
                  <a:pt x="15877" y="1091009"/>
                </a:lnTo>
                <a:lnTo>
                  <a:pt x="19052" y="1069975"/>
                </a:lnTo>
                <a:lnTo>
                  <a:pt x="23021" y="1048941"/>
                </a:lnTo>
                <a:lnTo>
                  <a:pt x="26990" y="1027906"/>
                </a:lnTo>
                <a:lnTo>
                  <a:pt x="31356" y="1007666"/>
                </a:lnTo>
                <a:lnTo>
                  <a:pt x="36516" y="986631"/>
                </a:lnTo>
                <a:lnTo>
                  <a:pt x="42073" y="965994"/>
                </a:lnTo>
                <a:lnTo>
                  <a:pt x="48026" y="945753"/>
                </a:lnTo>
                <a:lnTo>
                  <a:pt x="54377" y="925513"/>
                </a:lnTo>
                <a:lnTo>
                  <a:pt x="61918" y="905272"/>
                </a:lnTo>
                <a:lnTo>
                  <a:pt x="69856" y="885031"/>
                </a:lnTo>
                <a:lnTo>
                  <a:pt x="77795" y="865188"/>
                </a:lnTo>
                <a:lnTo>
                  <a:pt x="87321" y="845344"/>
                </a:lnTo>
                <a:lnTo>
                  <a:pt x="96846" y="825500"/>
                </a:lnTo>
                <a:lnTo>
                  <a:pt x="107166" y="805656"/>
                </a:lnTo>
                <a:lnTo>
                  <a:pt x="118676" y="786209"/>
                </a:lnTo>
                <a:lnTo>
                  <a:pt x="130981" y="766763"/>
                </a:lnTo>
                <a:lnTo>
                  <a:pt x="143285" y="747713"/>
                </a:lnTo>
                <a:lnTo>
                  <a:pt x="156780" y="728266"/>
                </a:lnTo>
                <a:lnTo>
                  <a:pt x="166703" y="715169"/>
                </a:lnTo>
                <a:lnTo>
                  <a:pt x="176625" y="702469"/>
                </a:lnTo>
                <a:lnTo>
                  <a:pt x="187342" y="689769"/>
                </a:lnTo>
                <a:lnTo>
                  <a:pt x="197265" y="677863"/>
                </a:lnTo>
                <a:lnTo>
                  <a:pt x="208378" y="666353"/>
                </a:lnTo>
                <a:lnTo>
                  <a:pt x="219095" y="654844"/>
                </a:lnTo>
                <a:lnTo>
                  <a:pt x="230208" y="643731"/>
                </a:lnTo>
                <a:lnTo>
                  <a:pt x="241322" y="633016"/>
                </a:lnTo>
                <a:lnTo>
                  <a:pt x="252832" y="622697"/>
                </a:lnTo>
                <a:lnTo>
                  <a:pt x="264343" y="612378"/>
                </a:lnTo>
                <a:lnTo>
                  <a:pt x="276250" y="602853"/>
                </a:lnTo>
                <a:lnTo>
                  <a:pt x="288157" y="593328"/>
                </a:lnTo>
                <a:lnTo>
                  <a:pt x="300065" y="583803"/>
                </a:lnTo>
                <a:lnTo>
                  <a:pt x="312766" y="575072"/>
                </a:lnTo>
                <a:lnTo>
                  <a:pt x="325070" y="566341"/>
                </a:lnTo>
                <a:lnTo>
                  <a:pt x="337374" y="558006"/>
                </a:lnTo>
                <a:lnTo>
                  <a:pt x="350472" y="550069"/>
                </a:lnTo>
                <a:lnTo>
                  <a:pt x="363570" y="542131"/>
                </a:lnTo>
                <a:lnTo>
                  <a:pt x="390163" y="527050"/>
                </a:lnTo>
                <a:lnTo>
                  <a:pt x="417153" y="513159"/>
                </a:lnTo>
                <a:lnTo>
                  <a:pt x="444540" y="499666"/>
                </a:lnTo>
                <a:lnTo>
                  <a:pt x="472324" y="487363"/>
                </a:lnTo>
                <a:lnTo>
                  <a:pt x="500504" y="475853"/>
                </a:lnTo>
                <a:lnTo>
                  <a:pt x="529479" y="465534"/>
                </a:lnTo>
                <a:lnTo>
                  <a:pt x="558850" y="455613"/>
                </a:lnTo>
                <a:lnTo>
                  <a:pt x="588221" y="446088"/>
                </a:lnTo>
                <a:lnTo>
                  <a:pt x="618387" y="437753"/>
                </a:lnTo>
                <a:lnTo>
                  <a:pt x="648155" y="429022"/>
                </a:lnTo>
                <a:lnTo>
                  <a:pt x="678717" y="421481"/>
                </a:lnTo>
                <a:lnTo>
                  <a:pt x="709279" y="414734"/>
                </a:lnTo>
                <a:lnTo>
                  <a:pt x="740238" y="407988"/>
                </a:lnTo>
                <a:lnTo>
                  <a:pt x="771197" y="401638"/>
                </a:lnTo>
                <a:lnTo>
                  <a:pt x="802156" y="395684"/>
                </a:lnTo>
                <a:lnTo>
                  <a:pt x="864471" y="384572"/>
                </a:lnTo>
                <a:lnTo>
                  <a:pt x="926786" y="374650"/>
                </a:lnTo>
                <a:lnTo>
                  <a:pt x="1050622" y="354806"/>
                </a:lnTo>
                <a:lnTo>
                  <a:pt x="3575766" y="5160"/>
                </a:lnTo>
                <a:lnTo>
                  <a:pt x="3594817" y="3175"/>
                </a:lnTo>
                <a:lnTo>
                  <a:pt x="3613472" y="1588"/>
                </a:lnTo>
                <a:lnTo>
                  <a:pt x="3631333" y="397"/>
                </a:lnTo>
                <a:close/>
              </a:path>
            </a:pathLst>
          </a:custGeom>
          <a:solidFill>
            <a:schemeClr val="bg1">
              <a:lumMod val="85000"/>
            </a:schemeClr>
          </a:solidFill>
        </p:spPr>
        <p:txBody>
          <a:bodyPr wrap="square" anchor="ctr">
            <a:noAutofit/>
          </a:bodyPr>
          <a:lstStyle>
            <a:lvl1pPr marL="0" indent="0" algn="ctr">
              <a:buNone/>
              <a:defRPr baseline="0"/>
            </a:lvl1pPr>
          </a:lstStyle>
          <a:p>
            <a:r>
              <a:rPr lang="en-GB"/>
              <a:t>Insert your photo</a:t>
            </a:r>
          </a:p>
        </p:txBody>
      </p:sp>
    </p:spTree>
    <p:extLst>
      <p:ext uri="{BB962C8B-B14F-4D97-AF65-F5344CB8AC3E}">
        <p14:creationId xmlns:p14="http://schemas.microsoft.com/office/powerpoint/2010/main" val="12538564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15" name="Title 1"/>
          <p:cNvSpPr>
            <a:spLocks noGrp="1"/>
          </p:cNvSpPr>
          <p:nvPr>
            <p:ph type="title"/>
          </p:nvPr>
        </p:nvSpPr>
        <p:spPr>
          <a:xfrm>
            <a:off x="268224" y="296865"/>
            <a:ext cx="11253216" cy="482549"/>
          </a:xfrm>
          <a:prstGeom prst="rect">
            <a:avLst/>
          </a:prstGeo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89351"/>
            <a:ext cx="11252997"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8"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s-ES">
              <a:solidFill>
                <a:srgbClr val="005EB8"/>
              </a:solidFill>
              <a:latin typeface="Calibri" panose="020F0502020204030204"/>
              <a:ea typeface="+mn-ea"/>
            </a:endParaRPr>
          </a:p>
        </p:txBody>
      </p:sp>
      <p:sp>
        <p:nvSpPr>
          <p:cNvPr id="29" name="Marcador de texto 2"/>
          <p:cNvSpPr>
            <a:spLocks noGrp="1"/>
          </p:cNvSpPr>
          <p:nvPr>
            <p:ph type="body" sz="quarter" idx="18" hasCustomPrompt="1"/>
          </p:nvPr>
        </p:nvSpPr>
        <p:spPr>
          <a:xfrm>
            <a:off x="292609" y="1480159"/>
            <a:ext cx="11228409" cy="4828567"/>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6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6" name="Marcador de número de diapositiva 32">
            <a:extLst>
              <a:ext uri="{FF2B5EF4-FFF2-40B4-BE49-F238E27FC236}">
                <a16:creationId xmlns:a16="http://schemas.microsoft.com/office/drawing/2014/main" id="{C83D8E84-8CF3-9345-A01E-CB059A963BD7}"/>
              </a:ext>
            </a:extLst>
          </p:cNvPr>
          <p:cNvSpPr>
            <a:spLocks noGrp="1"/>
          </p:cNvSpPr>
          <p:nvPr>
            <p:ph type="sldNum" sz="quarter" idx="4"/>
          </p:nvPr>
        </p:nvSpPr>
        <p:spPr>
          <a:xfrm>
            <a:off x="11777663" y="6519863"/>
            <a:ext cx="247650" cy="122237"/>
          </a:xfrm>
          <a:prstGeom prst="rect">
            <a:avLst/>
          </a:prstGeom>
        </p:spPr>
        <p:txBody>
          <a:bodyPr vert="horz" wrap="square" lIns="0" tIns="0" rIns="0" bIns="0" numCol="1" anchor="ctr" anchorCtr="0" compatLnSpc="1">
            <a:prstTxWarp prst="textNoShape">
              <a:avLst/>
            </a:prstTxWarp>
            <a:spAutoFit/>
          </a:bodyPr>
          <a:lstStyle>
            <a:lvl1pPr algn="ctr">
              <a:defRPr sz="800">
                <a:solidFill>
                  <a:srgbClr val="7F7F7F"/>
                </a:solidFill>
                <a:latin typeface="Calibri Light" charset="0"/>
              </a:defRPr>
            </a:lvl1pPr>
          </a:lstStyle>
          <a:p>
            <a:fld id="{4FD51DBB-9A60-004A-97FE-78BFF17EFF1C}" type="slidenum">
              <a:rPr lang="es-ES" altLang="es-ES_tradnl"/>
              <a:pPr/>
              <a:t>‹nº›</a:t>
            </a:fld>
            <a:endParaRPr lang="es-ES" altLang="es-ES_tradnl"/>
          </a:p>
        </p:txBody>
      </p:sp>
    </p:spTree>
    <p:extLst>
      <p:ext uri="{BB962C8B-B14F-4D97-AF65-F5344CB8AC3E}">
        <p14:creationId xmlns:p14="http://schemas.microsoft.com/office/powerpoint/2010/main" val="24528595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7" name="Title 1"/>
          <p:cNvSpPr>
            <a:spLocks noGrp="1"/>
          </p:cNvSpPr>
          <p:nvPr>
            <p:ph type="title"/>
          </p:nvPr>
        </p:nvSpPr>
        <p:spPr>
          <a:xfrm>
            <a:off x="268224" y="296865"/>
            <a:ext cx="11253216" cy="482549"/>
          </a:xfrm>
          <a:prstGeom prst="rect">
            <a:avLst/>
          </a:prstGeo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0" name="Text Placeholder 19"/>
          <p:cNvSpPr>
            <a:spLocks noGrp="1"/>
          </p:cNvSpPr>
          <p:nvPr>
            <p:ph type="body" sz="quarter" idx="13"/>
          </p:nvPr>
        </p:nvSpPr>
        <p:spPr>
          <a:xfrm>
            <a:off x="268224" y="795425"/>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5782743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ver with photo background ll">
    <p:spTree>
      <p:nvGrpSpPr>
        <p:cNvPr id="1" name=""/>
        <p:cNvGrpSpPr/>
        <p:nvPr/>
      </p:nvGrpSpPr>
      <p:grpSpPr>
        <a:xfrm>
          <a:off x="0" y="0"/>
          <a:ext cx="0" cy="0"/>
          <a:chOff x="0" y="0"/>
          <a:chExt cx="0" cy="0"/>
        </a:xfrm>
      </p:grpSpPr>
      <p:sp>
        <p:nvSpPr>
          <p:cNvPr id="61" name="Picture Placeholder 6"/>
          <p:cNvSpPr>
            <a:spLocks noGrp="1"/>
          </p:cNvSpPr>
          <p:nvPr>
            <p:ph type="pic" sz="quarter" idx="12" hasCustomPrompt="1"/>
          </p:nvPr>
        </p:nvSpPr>
        <p:spPr>
          <a:xfrm>
            <a:off x="0" y="-1588"/>
            <a:ext cx="12192000" cy="6858000"/>
          </a:xfrm>
          <a:prstGeom prst="rect">
            <a:avLst/>
          </a:prstGeom>
          <a:solidFill>
            <a:schemeClr val="accent4"/>
          </a:solidFill>
        </p:spPr>
        <p:txBody>
          <a:bodyPr anchor="ctr">
            <a:normAutofit/>
          </a:bodyPr>
          <a:lstStyle>
            <a:lvl1pPr marL="0" indent="0" algn="ctr">
              <a:buNone/>
              <a:defRPr sz="1800" b="1" baseline="0"/>
            </a:lvl1pPr>
          </a:lstStyle>
          <a:p>
            <a:pPr lvl="0"/>
            <a:r>
              <a:rPr lang="en-GB" noProof="0"/>
              <a:t>                                                          &lt;  Insert your picture here</a:t>
            </a: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s-ES" sz="1350">
              <a:solidFill>
                <a:srgbClr val="005EB8"/>
              </a:solidFill>
              <a:latin typeface="Calibri" panose="020F0502020204030204"/>
              <a:ea typeface="+mn-ea"/>
            </a:endParaRPr>
          </a:p>
        </p:txBody>
      </p:sp>
      <p:sp>
        <p:nvSpPr>
          <p:cNvPr id="95" name="Title 1"/>
          <p:cNvSpPr>
            <a:spLocks noGrp="1"/>
          </p:cNvSpPr>
          <p:nvPr>
            <p:ph type="title"/>
          </p:nvPr>
        </p:nvSpPr>
        <p:spPr>
          <a:xfrm>
            <a:off x="576472" y="2670166"/>
            <a:ext cx="4601584" cy="1178168"/>
          </a:xfrm>
        </p:spPr>
        <p:txBody>
          <a:bodyPr anchor="t"/>
          <a:lstStyle>
            <a:lvl1pPr>
              <a:lnSpc>
                <a:spcPct val="100000"/>
              </a:lnSpc>
              <a:defRPr baseline="0">
                <a:solidFill>
                  <a:schemeClr val="tx2"/>
                </a:solidFill>
                <a:latin typeface="+mj-lt"/>
              </a:defRPr>
            </a:lvl1pPr>
          </a:lstStyle>
          <a:p>
            <a:r>
              <a:rPr lang="en-US" noProof="0"/>
              <a:t>Click to edit Master title style</a:t>
            </a:r>
            <a:endParaRPr lang="en-GB" noProof="0"/>
          </a:p>
        </p:txBody>
      </p:sp>
      <p:sp>
        <p:nvSpPr>
          <p:cNvPr id="96" name="Text Placeholder 19"/>
          <p:cNvSpPr>
            <a:spLocks noGrp="1"/>
          </p:cNvSpPr>
          <p:nvPr>
            <p:ph type="body" sz="quarter" idx="13"/>
          </p:nvPr>
        </p:nvSpPr>
        <p:spPr>
          <a:xfrm>
            <a:off x="576265" y="4005062"/>
            <a:ext cx="4602163" cy="498992"/>
          </a:xfrm>
          <a:prstGeom prst="rect">
            <a:avLst/>
          </a:prstGeom>
        </p:spPr>
        <p:txBody>
          <a:bodyPr>
            <a:noAutofit/>
          </a:bodyPr>
          <a:lstStyle>
            <a:lvl1pPr marL="0" indent="0">
              <a:lnSpc>
                <a:spcPct val="100000"/>
              </a:lnSpc>
              <a:buNone/>
              <a:defRPr sz="18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9" name="Text Placeholder 97"/>
          <p:cNvSpPr>
            <a:spLocks noGrp="1"/>
          </p:cNvSpPr>
          <p:nvPr>
            <p:ph type="body" sz="quarter" idx="15" hasCustomPrompt="1"/>
          </p:nvPr>
        </p:nvSpPr>
        <p:spPr>
          <a:xfrm>
            <a:off x="576481" y="5513064"/>
            <a:ext cx="2619201" cy="1058862"/>
          </a:xfrm>
          <a:prstGeom prst="rect">
            <a:avLst/>
          </a:prstGeom>
        </p:spPr>
        <p:txBody>
          <a:bodyPr anchor="b">
            <a:normAutofit/>
          </a:bodyPr>
          <a:lstStyle>
            <a:lvl1pPr marL="0" indent="0">
              <a:lnSpc>
                <a:spcPct val="100000"/>
              </a:lnSpc>
              <a:spcBef>
                <a:spcPts val="0"/>
              </a:spcBef>
              <a:buNone/>
              <a:defRPr sz="1200" baseline="0">
                <a:solidFill>
                  <a:srgbClr val="323232"/>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4" name="AutoShape 3"/>
          <p:cNvSpPr>
            <a:spLocks noChangeAspect="1" noChangeArrowheads="1" noTextEdit="1"/>
          </p:cNvSpPr>
          <p:nvPr userDrawn="1"/>
        </p:nvSpPr>
        <p:spPr bwMode="auto">
          <a:xfrm>
            <a:off x="4151322" y="1608141"/>
            <a:ext cx="3889375"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s-ES" sz="1350">
              <a:solidFill>
                <a:srgbClr val="005EB8"/>
              </a:solidFill>
              <a:latin typeface="Calibri" panose="020F0502020204030204"/>
              <a:ea typeface="+mn-ea"/>
            </a:endParaRPr>
          </a:p>
        </p:txBody>
      </p:sp>
      <p:sp>
        <p:nvSpPr>
          <p:cNvPr id="2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1" name="Freeform 5"/>
          <p:cNvSpPr>
            <a:spLocks noEditPoints="1"/>
          </p:cNvSpPr>
          <p:nvPr userDrawn="1"/>
        </p:nvSpPr>
        <p:spPr bwMode="auto">
          <a:xfrm>
            <a:off x="10554900" y="410012"/>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s-ES">
              <a:solidFill>
                <a:srgbClr val="005EB8"/>
              </a:solidFill>
              <a:latin typeface="Calibri" panose="020F0502020204030204"/>
              <a:ea typeface="+mn-ea"/>
            </a:endParaRPr>
          </a:p>
        </p:txBody>
      </p:sp>
    </p:spTree>
    <p:extLst>
      <p:ext uri="{BB962C8B-B14F-4D97-AF65-F5344CB8AC3E}">
        <p14:creationId xmlns:p14="http://schemas.microsoft.com/office/powerpoint/2010/main" val="30525870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ver with photo background l">
    <p:spTree>
      <p:nvGrpSpPr>
        <p:cNvPr id="1" name=""/>
        <p:cNvGrpSpPr/>
        <p:nvPr/>
      </p:nvGrpSpPr>
      <p:grpSpPr>
        <a:xfrm>
          <a:off x="0" y="0"/>
          <a:ext cx="0" cy="0"/>
          <a:chOff x="0" y="0"/>
          <a:chExt cx="0" cy="0"/>
        </a:xfrm>
      </p:grpSpPr>
      <p:sp>
        <p:nvSpPr>
          <p:cNvPr id="61" name="Picture Placeholder 6"/>
          <p:cNvSpPr>
            <a:spLocks noGrp="1"/>
          </p:cNvSpPr>
          <p:nvPr>
            <p:ph type="pic" sz="quarter" idx="12" hasCustomPrompt="1"/>
          </p:nvPr>
        </p:nvSpPr>
        <p:spPr>
          <a:xfrm>
            <a:off x="0" y="-1588"/>
            <a:ext cx="12192000" cy="6858000"/>
          </a:xfrm>
          <a:prstGeom prst="rect">
            <a:avLst/>
          </a:prstGeom>
          <a:solidFill>
            <a:schemeClr val="accent4"/>
          </a:solidFill>
        </p:spPr>
        <p:txBody>
          <a:bodyPr anchor="ctr">
            <a:normAutofit/>
          </a:bodyPr>
          <a:lstStyle>
            <a:lvl1pPr marL="0" indent="0" algn="l">
              <a:buNone/>
              <a:defRPr sz="1800" b="1" baseline="0"/>
            </a:lvl1pPr>
          </a:lstStyle>
          <a:p>
            <a:r>
              <a:rPr lang="en-GB" noProof="0"/>
              <a:t>                                       Insert your photo here &gt;</a:t>
            </a: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s-ES" sz="1350">
              <a:solidFill>
                <a:srgbClr val="005EB8"/>
              </a:solidFill>
              <a:latin typeface="Calibri" panose="020F0502020204030204"/>
              <a:ea typeface="+mn-ea"/>
            </a:endParaRPr>
          </a:p>
        </p:txBody>
      </p:sp>
      <p:sp>
        <p:nvSpPr>
          <p:cNvPr id="9" name="Text Placeholder 97"/>
          <p:cNvSpPr>
            <a:spLocks noGrp="1"/>
          </p:cNvSpPr>
          <p:nvPr>
            <p:ph type="body" sz="quarter" idx="15" hasCustomPrompt="1"/>
          </p:nvPr>
        </p:nvSpPr>
        <p:spPr>
          <a:xfrm>
            <a:off x="7970109" y="5495997"/>
            <a:ext cx="3541587" cy="1058862"/>
          </a:xfrm>
          <a:prstGeom prst="rect">
            <a:avLst/>
          </a:prstGeom>
        </p:spPr>
        <p:txBody>
          <a:bodyPr anchor="b">
            <a:normAutofit/>
          </a:bodyPr>
          <a:lstStyle>
            <a:lvl1pPr marL="0" indent="0" algn="r">
              <a:lnSpc>
                <a:spcPct val="100000"/>
              </a:lnSpc>
              <a:spcBef>
                <a:spcPts val="0"/>
              </a:spcBef>
              <a:buNone/>
              <a:defRPr sz="1200" baseline="0">
                <a:solidFill>
                  <a:schemeClr val="bg1"/>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31" name="Title 1"/>
          <p:cNvSpPr>
            <a:spLocks noGrp="1"/>
          </p:cNvSpPr>
          <p:nvPr>
            <p:ph type="title" hasCustomPrompt="1"/>
          </p:nvPr>
        </p:nvSpPr>
        <p:spPr>
          <a:xfrm>
            <a:off x="6022110" y="2458245"/>
            <a:ext cx="5489593" cy="1727779"/>
          </a:xfrm>
        </p:spPr>
        <p:txBody>
          <a:bodyPr anchor="b"/>
          <a:lstStyle>
            <a:lvl1pPr algn="r">
              <a:lnSpc>
                <a:spcPct val="100000"/>
              </a:lnSpc>
              <a:defRPr baseline="0">
                <a:solidFill>
                  <a:schemeClr val="bg1"/>
                </a:solidFill>
                <a:latin typeface="+mj-lt"/>
              </a:defRPr>
            </a:lvl1pPr>
          </a:lstStyle>
          <a:p>
            <a:r>
              <a:rPr lang="en-GB" noProof="0"/>
              <a:t>Add your title here</a:t>
            </a:r>
          </a:p>
        </p:txBody>
      </p:sp>
      <p:sp>
        <p:nvSpPr>
          <p:cNvPr id="32" name="Text Placeholder 19"/>
          <p:cNvSpPr>
            <a:spLocks noGrp="1"/>
          </p:cNvSpPr>
          <p:nvPr>
            <p:ph type="body" sz="quarter" idx="13" hasCustomPrompt="1"/>
          </p:nvPr>
        </p:nvSpPr>
        <p:spPr>
          <a:xfrm>
            <a:off x="6021664" y="4373324"/>
            <a:ext cx="5490033" cy="498992"/>
          </a:xfrm>
          <a:prstGeom prst="rect">
            <a:avLst/>
          </a:prstGeom>
        </p:spPr>
        <p:txBody>
          <a:bodyPr>
            <a:noAutofit/>
          </a:bodyPr>
          <a:lstStyle>
            <a:lvl1pPr marL="0" indent="0" algn="r">
              <a:lnSpc>
                <a:spcPct val="100000"/>
              </a:lnSpc>
              <a:buNone/>
              <a:defRPr sz="18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23"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1" name="Freeform 5"/>
          <p:cNvSpPr>
            <a:spLocks noEditPoints="1"/>
          </p:cNvSpPr>
          <p:nvPr userDrawn="1"/>
        </p:nvSpPr>
        <p:spPr bwMode="auto">
          <a:xfrm>
            <a:off x="10554900" y="410012"/>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s-ES">
              <a:solidFill>
                <a:srgbClr val="005EB8"/>
              </a:solidFill>
              <a:latin typeface="Calibri" panose="020F0502020204030204"/>
              <a:ea typeface="+mn-ea"/>
            </a:endParaRPr>
          </a:p>
        </p:txBody>
      </p:sp>
    </p:spTree>
    <p:extLst>
      <p:ext uri="{BB962C8B-B14F-4D97-AF65-F5344CB8AC3E}">
        <p14:creationId xmlns:p14="http://schemas.microsoft.com/office/powerpoint/2010/main" val="39005202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ver with photo l">
    <p:spTree>
      <p:nvGrpSpPr>
        <p:cNvPr id="1" name=""/>
        <p:cNvGrpSpPr/>
        <p:nvPr/>
      </p:nvGrpSpPr>
      <p:grpSpPr>
        <a:xfrm>
          <a:off x="0" y="0"/>
          <a:ext cx="0" cy="0"/>
          <a:chOff x="0" y="0"/>
          <a:chExt cx="0" cy="0"/>
        </a:xfrm>
      </p:grpSpPr>
      <p:sp>
        <p:nvSpPr>
          <p:cNvPr id="30" name="Rectangle 29"/>
          <p:cNvSpPr/>
          <p:nvPr userDrawn="1"/>
        </p:nvSpPr>
        <p:spPr>
          <a:xfrm>
            <a:off x="-6348" y="1"/>
            <a:ext cx="1219835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350">
              <a:solidFill>
                <a:srgbClr val="FFFFFF"/>
              </a:solidFill>
            </a:endParaRP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s-ES" sz="1350">
              <a:solidFill>
                <a:srgbClr val="005EB8"/>
              </a:solidFill>
              <a:latin typeface="Calibri" panose="020F0502020204030204"/>
              <a:ea typeface="+mn-ea"/>
            </a:endParaRPr>
          </a:p>
        </p:txBody>
      </p:sp>
      <p:sp>
        <p:nvSpPr>
          <p:cNvPr id="95" name="Title 1"/>
          <p:cNvSpPr>
            <a:spLocks noGrp="1"/>
          </p:cNvSpPr>
          <p:nvPr>
            <p:ph type="title" hasCustomPrompt="1"/>
          </p:nvPr>
        </p:nvSpPr>
        <p:spPr>
          <a:xfrm>
            <a:off x="576472" y="705385"/>
            <a:ext cx="5956600" cy="1325563"/>
          </a:xfrm>
        </p:spPr>
        <p:txBody>
          <a:bodyPr anchor="b"/>
          <a:lstStyle>
            <a:lvl1pPr>
              <a:lnSpc>
                <a:spcPct val="100000"/>
              </a:lnSpc>
              <a:defRPr baseline="0">
                <a:solidFill>
                  <a:schemeClr val="tx2"/>
                </a:solidFill>
                <a:latin typeface="+mj-lt"/>
              </a:defRPr>
            </a:lvl1pPr>
          </a:lstStyle>
          <a:p>
            <a:r>
              <a:rPr lang="en-GB" noProof="0"/>
              <a:t>Add your title here</a:t>
            </a:r>
          </a:p>
        </p:txBody>
      </p:sp>
      <p:sp>
        <p:nvSpPr>
          <p:cNvPr id="96" name="Text Placeholder 19"/>
          <p:cNvSpPr>
            <a:spLocks noGrp="1"/>
          </p:cNvSpPr>
          <p:nvPr>
            <p:ph type="body" sz="quarter" idx="13" hasCustomPrompt="1"/>
          </p:nvPr>
        </p:nvSpPr>
        <p:spPr>
          <a:xfrm>
            <a:off x="576265" y="2277861"/>
            <a:ext cx="5957349" cy="864000"/>
          </a:xfrm>
          <a:prstGeom prst="rect">
            <a:avLst/>
          </a:prstGeom>
        </p:spPr>
        <p:txBody>
          <a:bodyPr>
            <a:noAutofit/>
          </a:bodyPr>
          <a:lstStyle>
            <a:lvl1pPr marL="0" indent="0">
              <a:lnSpc>
                <a:spcPct val="100000"/>
              </a:lnSpc>
              <a:buNone/>
              <a:defRPr sz="24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9" name="Text Placeholder 97"/>
          <p:cNvSpPr>
            <a:spLocks noGrp="1"/>
          </p:cNvSpPr>
          <p:nvPr>
            <p:ph type="body" sz="quarter" idx="15" hasCustomPrompt="1"/>
          </p:nvPr>
        </p:nvSpPr>
        <p:spPr>
          <a:xfrm>
            <a:off x="576481" y="5513064"/>
            <a:ext cx="2619201" cy="1058862"/>
          </a:xfrm>
          <a:prstGeom prst="rect">
            <a:avLst/>
          </a:prstGeom>
        </p:spPr>
        <p:txBody>
          <a:bodyPr anchor="b">
            <a:normAutofit/>
          </a:bodyPr>
          <a:lstStyle>
            <a:lvl1pPr marL="0" indent="0">
              <a:lnSpc>
                <a:spcPct val="100000"/>
              </a:lnSpc>
              <a:spcBef>
                <a:spcPts val="0"/>
              </a:spcBef>
              <a:buNone/>
              <a:defRPr sz="1200" baseline="0">
                <a:solidFill>
                  <a:srgbClr val="323232"/>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1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1" name="Marcador de posición de imagen 17"/>
          <p:cNvSpPr>
            <a:spLocks noGrp="1"/>
          </p:cNvSpPr>
          <p:nvPr>
            <p:ph type="pic" sz="quarter" idx="16" hasCustomPrompt="1"/>
          </p:nvPr>
        </p:nvSpPr>
        <p:spPr>
          <a:xfrm>
            <a:off x="6487016" y="1433383"/>
            <a:ext cx="5708828" cy="5424615"/>
          </a:xfrm>
          <a:custGeom>
            <a:avLst/>
            <a:gdLst>
              <a:gd name="connsiteX0" fmla="*/ 5637046 w 7139966"/>
              <a:gd name="connsiteY0" fmla="*/ 946 h 5750830"/>
              <a:gd name="connsiteX1" fmla="*/ 6707626 w 7139966"/>
              <a:gd name="connsiteY1" fmla="*/ 810791 h 5750830"/>
              <a:gd name="connsiteX2" fmla="*/ 7139966 w 7139966"/>
              <a:gd name="connsiteY2" fmla="*/ 2214518 h 5750830"/>
              <a:gd name="connsiteX3" fmla="*/ 7139966 w 7139966"/>
              <a:gd name="connsiteY3" fmla="*/ 5750830 h 5750830"/>
              <a:gd name="connsiteX4" fmla="*/ 1951889 w 7139966"/>
              <a:gd name="connsiteY4" fmla="*/ 5750830 h 5750830"/>
              <a:gd name="connsiteX5" fmla="*/ 384658 w 7139966"/>
              <a:gd name="connsiteY5" fmla="*/ 4842007 h 5750830"/>
              <a:gd name="connsiteX6" fmla="*/ 96431 w 7139966"/>
              <a:gd name="connsiteY6" fmla="*/ 3690231 h 5750830"/>
              <a:gd name="connsiteX7" fmla="*/ 96431 w 7139966"/>
              <a:gd name="connsiteY7" fmla="*/ 2556452 h 5750830"/>
              <a:gd name="connsiteX8" fmla="*/ 1384443 w 7139966"/>
              <a:gd name="connsiteY8" fmla="*/ 1611635 h 5750830"/>
              <a:gd name="connsiteX9" fmla="*/ 5293515 w 7139966"/>
              <a:gd name="connsiteY9" fmla="*/ 72935 h 5750830"/>
              <a:gd name="connsiteX10" fmla="*/ 5637046 w 7139966"/>
              <a:gd name="connsiteY10" fmla="*/ 946 h 575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39966" h="5750830">
                <a:moveTo>
                  <a:pt x="5637046" y="946"/>
                </a:moveTo>
                <a:cubicBezTo>
                  <a:pt x="6121252" y="-19930"/>
                  <a:pt x="6539307" y="306327"/>
                  <a:pt x="6707626" y="810791"/>
                </a:cubicBezTo>
                <a:cubicBezTo>
                  <a:pt x="6707626" y="810791"/>
                  <a:pt x="6707626" y="810791"/>
                  <a:pt x="7139966" y="2214518"/>
                </a:cubicBezTo>
                <a:lnTo>
                  <a:pt x="7139966" y="5750830"/>
                </a:lnTo>
                <a:cubicBezTo>
                  <a:pt x="7139966" y="5750830"/>
                  <a:pt x="7139966" y="5750830"/>
                  <a:pt x="1951889" y="5750830"/>
                </a:cubicBezTo>
                <a:cubicBezTo>
                  <a:pt x="1357422" y="5633853"/>
                  <a:pt x="555792" y="5543871"/>
                  <a:pt x="384658" y="4842007"/>
                </a:cubicBezTo>
                <a:cubicBezTo>
                  <a:pt x="384658" y="4842007"/>
                  <a:pt x="384658" y="4842007"/>
                  <a:pt x="96431" y="3690231"/>
                </a:cubicBezTo>
                <a:cubicBezTo>
                  <a:pt x="6360" y="3303306"/>
                  <a:pt x="-65696" y="2943376"/>
                  <a:pt x="96431" y="2556452"/>
                </a:cubicBezTo>
                <a:cubicBezTo>
                  <a:pt x="312601" y="2025555"/>
                  <a:pt x="880047" y="1827593"/>
                  <a:pt x="1384443" y="1611635"/>
                </a:cubicBezTo>
                <a:cubicBezTo>
                  <a:pt x="1384443" y="1611635"/>
                  <a:pt x="1384443" y="1611635"/>
                  <a:pt x="5293515" y="72935"/>
                </a:cubicBezTo>
                <a:cubicBezTo>
                  <a:pt x="5410044" y="29068"/>
                  <a:pt x="5525307" y="5764"/>
                  <a:pt x="5637046" y="946"/>
                </a:cubicBezTo>
                <a:close/>
              </a:path>
            </a:pathLst>
          </a:custGeom>
          <a:solidFill>
            <a:schemeClr val="accent4"/>
          </a:solidFill>
        </p:spPr>
        <p:txBody>
          <a:bodyPr wrap="square" anchor="ctr">
            <a:noAutofit/>
          </a:bodyPr>
          <a:lstStyle>
            <a:lvl1pPr marL="0" indent="0" algn="ctr">
              <a:buNone/>
              <a:defRPr/>
            </a:lvl1pPr>
          </a:lstStyle>
          <a:p>
            <a:br>
              <a:rPr lang="en-GB" noProof="0"/>
            </a:br>
            <a:br>
              <a:rPr lang="en-GB" noProof="0"/>
            </a:br>
            <a:br>
              <a:rPr lang="en-GB" noProof="0"/>
            </a:br>
            <a:br>
              <a:rPr lang="en-GB" noProof="0"/>
            </a:br>
            <a:r>
              <a:rPr lang="en-GB" noProof="0"/>
              <a:t>Insert your picture here</a:t>
            </a:r>
          </a:p>
        </p:txBody>
      </p:sp>
      <p:sp>
        <p:nvSpPr>
          <p:cNvPr id="31" name="Freeform 5"/>
          <p:cNvSpPr>
            <a:spLocks noEditPoints="1"/>
          </p:cNvSpPr>
          <p:nvPr userDrawn="1"/>
        </p:nvSpPr>
        <p:spPr bwMode="auto">
          <a:xfrm>
            <a:off x="10554900" y="410012"/>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rgbClr val="005EB8"/>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s-ES">
              <a:solidFill>
                <a:srgbClr val="005EB8"/>
              </a:solidFill>
              <a:latin typeface="Calibri" panose="020F0502020204030204"/>
              <a:ea typeface="+mn-ea"/>
            </a:endParaRPr>
          </a:p>
        </p:txBody>
      </p:sp>
    </p:spTree>
    <p:extLst>
      <p:ext uri="{BB962C8B-B14F-4D97-AF65-F5344CB8AC3E}">
        <p14:creationId xmlns:p14="http://schemas.microsoft.com/office/powerpoint/2010/main" val="3597537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mber list slide l">
    <p:spTree>
      <p:nvGrpSpPr>
        <p:cNvPr id="1" name=""/>
        <p:cNvGrpSpPr/>
        <p:nvPr/>
      </p:nvGrpSpPr>
      <p:grpSpPr>
        <a:xfrm>
          <a:off x="0" y="0"/>
          <a:ext cx="0" cy="0"/>
          <a:chOff x="0" y="0"/>
          <a:chExt cx="0" cy="0"/>
        </a:xfrm>
      </p:grpSpPr>
      <p:sp>
        <p:nvSpPr>
          <p:cNvPr id="18" name="Marcador de texto 2"/>
          <p:cNvSpPr>
            <a:spLocks noGrp="1"/>
          </p:cNvSpPr>
          <p:nvPr>
            <p:ph type="body" sz="quarter" idx="18"/>
          </p:nvPr>
        </p:nvSpPr>
        <p:spPr>
          <a:xfrm>
            <a:off x="1626500" y="2289059"/>
            <a:ext cx="5291145" cy="956604"/>
          </a:xfrm>
          <a:prstGeom prst="rect">
            <a:avLst/>
          </a:prstGeom>
        </p:spPr>
        <p:txBody>
          <a:bodyPr anchor="t">
            <a:noAutofit/>
          </a:bodyPr>
          <a:lstStyle>
            <a:lvl1pPr marL="0" indent="0">
              <a:lnSpc>
                <a:spcPct val="100000"/>
              </a:lnSpc>
              <a:buNone/>
              <a:defRPr sz="28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s-ES_tradnl" noProof="0"/>
              <a:t>Click to edit Master text styles</a:t>
            </a:r>
          </a:p>
        </p:txBody>
      </p:sp>
      <p:sp>
        <p:nvSpPr>
          <p:cNvPr id="20" name="Marcador de texto 4"/>
          <p:cNvSpPr>
            <a:spLocks noGrp="1"/>
          </p:cNvSpPr>
          <p:nvPr>
            <p:ph type="body" sz="quarter" idx="36"/>
          </p:nvPr>
        </p:nvSpPr>
        <p:spPr>
          <a:xfrm>
            <a:off x="628190" y="2291032"/>
            <a:ext cx="956105" cy="663649"/>
          </a:xfrm>
          <a:prstGeom prst="rect">
            <a:avLst/>
          </a:prstGeom>
        </p:spPr>
        <p:txBody>
          <a:bodyPr>
            <a:noAutofit/>
          </a:bodyPr>
          <a:lstStyle>
            <a:lvl1pPr marL="0" indent="0" algn="ctr">
              <a:buNone/>
              <a:defRPr sz="4500">
                <a:solidFill>
                  <a:schemeClr val="tx1"/>
                </a:solidFill>
              </a:defRPr>
            </a:lvl1pPr>
          </a:lstStyle>
          <a:p>
            <a:pPr lvl="0"/>
            <a:r>
              <a:rPr lang="es-ES_tradnl" noProof="0"/>
              <a:t>Click to edit Master text styles</a:t>
            </a:r>
          </a:p>
        </p:txBody>
      </p:sp>
      <p:sp>
        <p:nvSpPr>
          <p:cNvPr id="24" name="Marcador de texto 4"/>
          <p:cNvSpPr>
            <a:spLocks noGrp="1"/>
          </p:cNvSpPr>
          <p:nvPr>
            <p:ph type="body" sz="quarter" idx="38"/>
          </p:nvPr>
        </p:nvSpPr>
        <p:spPr>
          <a:xfrm>
            <a:off x="628190" y="3380951"/>
            <a:ext cx="956105" cy="663649"/>
          </a:xfrm>
          <a:prstGeom prst="rect">
            <a:avLst/>
          </a:prstGeom>
        </p:spPr>
        <p:txBody>
          <a:bodyPr>
            <a:noAutofit/>
          </a:bodyPr>
          <a:lstStyle>
            <a:lvl1pPr marL="0" indent="0" algn="ctr">
              <a:buNone/>
              <a:defRPr sz="4500">
                <a:solidFill>
                  <a:schemeClr val="tx1"/>
                </a:solidFill>
              </a:defRPr>
            </a:lvl1pPr>
          </a:lstStyle>
          <a:p>
            <a:pPr lvl="0"/>
            <a:r>
              <a:rPr lang="es-ES_tradnl" noProof="0"/>
              <a:t>Click to edit Master text styles</a:t>
            </a:r>
          </a:p>
        </p:txBody>
      </p:sp>
      <p:sp>
        <p:nvSpPr>
          <p:cNvPr id="26" name="Marcador de texto 2"/>
          <p:cNvSpPr>
            <a:spLocks noGrp="1"/>
          </p:cNvSpPr>
          <p:nvPr>
            <p:ph type="body" sz="quarter" idx="41"/>
          </p:nvPr>
        </p:nvSpPr>
        <p:spPr>
          <a:xfrm>
            <a:off x="1626500" y="3367948"/>
            <a:ext cx="5291145" cy="956604"/>
          </a:xfrm>
          <a:prstGeom prst="rect">
            <a:avLst/>
          </a:prstGeom>
        </p:spPr>
        <p:txBody>
          <a:bodyPr anchor="t">
            <a:noAutofit/>
          </a:bodyPr>
          <a:lstStyle>
            <a:lvl1pPr marL="0" indent="0">
              <a:lnSpc>
                <a:spcPct val="100000"/>
              </a:lnSpc>
              <a:buNone/>
              <a:defRPr sz="28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s-ES_tradnl" noProof="0"/>
              <a:t>Click to edit Master text styles</a:t>
            </a:r>
          </a:p>
        </p:txBody>
      </p:sp>
      <p:sp>
        <p:nvSpPr>
          <p:cNvPr id="27" name="Marcador de texto 4"/>
          <p:cNvSpPr>
            <a:spLocks noGrp="1"/>
          </p:cNvSpPr>
          <p:nvPr>
            <p:ph type="body" sz="quarter" idx="42"/>
          </p:nvPr>
        </p:nvSpPr>
        <p:spPr>
          <a:xfrm>
            <a:off x="628190" y="4459850"/>
            <a:ext cx="956105" cy="663649"/>
          </a:xfrm>
          <a:prstGeom prst="rect">
            <a:avLst/>
          </a:prstGeom>
        </p:spPr>
        <p:txBody>
          <a:bodyPr>
            <a:noAutofit/>
          </a:bodyPr>
          <a:lstStyle>
            <a:lvl1pPr marL="0" indent="0" algn="ctr">
              <a:buNone/>
              <a:defRPr sz="4500">
                <a:solidFill>
                  <a:schemeClr val="tx1"/>
                </a:solidFill>
              </a:defRPr>
            </a:lvl1pPr>
          </a:lstStyle>
          <a:p>
            <a:pPr lvl="0"/>
            <a:r>
              <a:rPr lang="es-ES_tradnl" noProof="0"/>
              <a:t>Click to edit Master text styles</a:t>
            </a:r>
          </a:p>
        </p:txBody>
      </p:sp>
      <p:sp>
        <p:nvSpPr>
          <p:cNvPr id="28" name="Marcador de texto 2"/>
          <p:cNvSpPr>
            <a:spLocks noGrp="1"/>
          </p:cNvSpPr>
          <p:nvPr>
            <p:ph type="body" sz="quarter" idx="43"/>
          </p:nvPr>
        </p:nvSpPr>
        <p:spPr>
          <a:xfrm>
            <a:off x="1626500" y="4446837"/>
            <a:ext cx="5291145" cy="956604"/>
          </a:xfrm>
          <a:prstGeom prst="rect">
            <a:avLst/>
          </a:prstGeom>
        </p:spPr>
        <p:txBody>
          <a:bodyPr anchor="t">
            <a:noAutofit/>
          </a:bodyPr>
          <a:lstStyle>
            <a:lvl1pPr marL="0" indent="0">
              <a:lnSpc>
                <a:spcPct val="100000"/>
              </a:lnSpc>
              <a:buNone/>
              <a:defRPr sz="28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s-ES_tradnl" noProof="0"/>
              <a:t>Click to edit Master text styles</a:t>
            </a:r>
          </a:p>
        </p:txBody>
      </p:sp>
      <p:sp>
        <p:nvSpPr>
          <p:cNvPr id="15" name="Title 1"/>
          <p:cNvSpPr>
            <a:spLocks noGrp="1"/>
          </p:cNvSpPr>
          <p:nvPr>
            <p:ph type="title"/>
          </p:nvPr>
        </p:nvSpPr>
        <p:spPr>
          <a:xfrm>
            <a:off x="268224" y="296865"/>
            <a:ext cx="11253216" cy="482549"/>
          </a:xfrm>
        </p:spPr>
        <p:txBody>
          <a:bodyPr>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79413"/>
            <a:ext cx="11228613"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3" name="Marcador de posición de imagen 28"/>
          <p:cNvSpPr>
            <a:spLocks noGrp="1"/>
          </p:cNvSpPr>
          <p:nvPr>
            <p:ph type="pic" sz="quarter" idx="44"/>
          </p:nvPr>
        </p:nvSpPr>
        <p:spPr>
          <a:xfrm>
            <a:off x="7695959" y="2218004"/>
            <a:ext cx="3359735" cy="3256492"/>
          </a:xfrm>
          <a:custGeom>
            <a:avLst/>
            <a:gdLst>
              <a:gd name="connsiteX0" fmla="*/ 1708960 w 6589713"/>
              <a:gd name="connsiteY0" fmla="*/ 853 h 5805701"/>
              <a:gd name="connsiteX1" fmla="*/ 2304022 w 6589713"/>
              <a:gd name="connsiteY1" fmla="*/ 142353 h 5805701"/>
              <a:gd name="connsiteX2" fmla="*/ 3133681 w 6589713"/>
              <a:gd name="connsiteY2" fmla="*/ 876002 h 5805701"/>
              <a:gd name="connsiteX3" fmla="*/ 6410042 w 6589713"/>
              <a:gd name="connsiteY3" fmla="*/ 4771203 h 5805701"/>
              <a:gd name="connsiteX4" fmla="*/ 6589713 w 6589713"/>
              <a:gd name="connsiteY4" fmla="*/ 5198725 h 5805701"/>
              <a:gd name="connsiteX5" fmla="*/ 5982001 w 6589713"/>
              <a:gd name="connsiteY5" fmla="*/ 5805701 h 5805701"/>
              <a:gd name="connsiteX6" fmla="*/ 935348 w 6589713"/>
              <a:gd name="connsiteY6" fmla="*/ 5805701 h 5805701"/>
              <a:gd name="connsiteX7" fmla="*/ 0 w 6589713"/>
              <a:gd name="connsiteY7" fmla="*/ 4866208 h 5805701"/>
              <a:gd name="connsiteX8" fmla="*/ 0 w 6589713"/>
              <a:gd name="connsiteY8" fmla="*/ 1641319 h 5805701"/>
              <a:gd name="connsiteX9" fmla="*/ 480885 w 6589713"/>
              <a:gd name="connsiteY9" fmla="*/ 480148 h 5805701"/>
              <a:gd name="connsiteX10" fmla="*/ 1708960 w 6589713"/>
              <a:gd name="connsiteY10" fmla="*/ 853 h 58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89713" h="5805701">
                <a:moveTo>
                  <a:pt x="1708960" y="853"/>
                </a:moveTo>
                <a:cubicBezTo>
                  <a:pt x="1913055" y="7515"/>
                  <a:pt x="2115763" y="53286"/>
                  <a:pt x="2304022" y="142353"/>
                </a:cubicBezTo>
                <a:cubicBezTo>
                  <a:pt x="2663364" y="311250"/>
                  <a:pt x="2890596" y="596265"/>
                  <a:pt x="3133681" y="876002"/>
                </a:cubicBezTo>
                <a:cubicBezTo>
                  <a:pt x="3133681" y="876002"/>
                  <a:pt x="3133681" y="876002"/>
                  <a:pt x="6410042" y="4771203"/>
                </a:cubicBezTo>
                <a:cubicBezTo>
                  <a:pt x="6505162" y="4887320"/>
                  <a:pt x="6589713" y="5035106"/>
                  <a:pt x="6589713" y="5198725"/>
                </a:cubicBezTo>
                <a:cubicBezTo>
                  <a:pt x="6589713" y="5531243"/>
                  <a:pt x="6320206" y="5805701"/>
                  <a:pt x="5982001" y="5805701"/>
                </a:cubicBezTo>
                <a:lnTo>
                  <a:pt x="935348" y="5805701"/>
                </a:lnTo>
                <a:cubicBezTo>
                  <a:pt x="417472" y="5805701"/>
                  <a:pt x="0" y="5383457"/>
                  <a:pt x="0" y="4866208"/>
                </a:cubicBezTo>
                <a:cubicBezTo>
                  <a:pt x="0" y="4628696"/>
                  <a:pt x="0" y="1641319"/>
                  <a:pt x="0" y="1641319"/>
                </a:cubicBezTo>
                <a:cubicBezTo>
                  <a:pt x="0" y="1219075"/>
                  <a:pt x="158534" y="802109"/>
                  <a:pt x="480885" y="480148"/>
                </a:cubicBezTo>
                <a:cubicBezTo>
                  <a:pt x="804228" y="160826"/>
                  <a:pt x="1259950" y="-13803"/>
                  <a:pt x="1708960" y="853"/>
                </a:cubicBezTo>
                <a:close/>
              </a:path>
            </a:pathLst>
          </a:custGeom>
          <a:solidFill>
            <a:schemeClr val="bg1">
              <a:lumMod val="95000"/>
            </a:schemeClr>
          </a:solidFill>
        </p:spPr>
        <p:txBody>
          <a:bodyPr wrap="square" anchor="ctr">
            <a:noAutofit/>
          </a:bodyPr>
          <a:lstStyle>
            <a:lvl1pPr marL="0" indent="0" algn="l">
              <a:buNone/>
              <a:defRPr/>
            </a:lvl1pPr>
          </a:lstStyle>
          <a:p>
            <a:pPr lvl="0"/>
            <a:r>
              <a:rPr lang="es-ES_tradnl" noProof="0"/>
              <a:t>Drag picture to placeholder or click icon to add</a:t>
            </a:r>
            <a:endParaRPr lang="en-GB" noProof="0"/>
          </a:p>
        </p:txBody>
      </p:sp>
      <p:sp>
        <p:nvSpPr>
          <p:cNvPr id="11" name="Footer Placeholder 4"/>
          <p:cNvSpPr>
            <a:spLocks noGrp="1"/>
          </p:cNvSpPr>
          <p:nvPr>
            <p:ph type="ftr" sz="quarter" idx="45"/>
          </p:nvPr>
        </p:nvSpPr>
        <p:spPr/>
        <p:txBody>
          <a:bodyPr/>
          <a:lstStyle>
            <a:lvl1pPr>
              <a:defRPr/>
            </a:lvl1pPr>
          </a:lstStyle>
          <a:p>
            <a:endParaRPr lang="en-GB" altLang="es-ES_tradnl"/>
          </a:p>
        </p:txBody>
      </p:sp>
      <p:sp>
        <p:nvSpPr>
          <p:cNvPr id="12" name="Marcador de número de diapositiva 32"/>
          <p:cNvSpPr>
            <a:spLocks noGrp="1"/>
          </p:cNvSpPr>
          <p:nvPr>
            <p:ph type="sldNum" sz="quarter" idx="46"/>
          </p:nvPr>
        </p:nvSpPr>
        <p:spPr/>
        <p:txBody>
          <a:bodyPr/>
          <a:lstStyle>
            <a:lvl1pPr>
              <a:defRPr/>
            </a:lvl1pPr>
          </a:lstStyle>
          <a:p>
            <a:fld id="{ECBEDD60-55AB-A042-BA19-477157F0E000}" type="slidenum">
              <a:rPr lang="es-ES" altLang="es-ES_tradnl"/>
              <a:pPr/>
              <a:t>‹nº›</a:t>
            </a:fld>
            <a:endParaRPr lang="es-ES" altLang="es-ES_tradnl"/>
          </a:p>
        </p:txBody>
      </p:sp>
    </p:spTree>
    <p:extLst>
      <p:ext uri="{BB962C8B-B14F-4D97-AF65-F5344CB8AC3E}">
        <p14:creationId xmlns:p14="http://schemas.microsoft.com/office/powerpoint/2010/main" val="270789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ver with photo ll">
    <p:spTree>
      <p:nvGrpSpPr>
        <p:cNvPr id="1" name=""/>
        <p:cNvGrpSpPr/>
        <p:nvPr/>
      </p:nvGrpSpPr>
      <p:grpSpPr>
        <a:xfrm>
          <a:off x="0" y="0"/>
          <a:ext cx="0" cy="0"/>
          <a:chOff x="0" y="0"/>
          <a:chExt cx="0" cy="0"/>
        </a:xfrm>
      </p:grpSpPr>
      <p:sp>
        <p:nvSpPr>
          <p:cNvPr id="50" name="Rectangle 49"/>
          <p:cNvSpPr/>
          <p:nvPr userDrawn="1"/>
        </p:nvSpPr>
        <p:spPr>
          <a:xfrm>
            <a:off x="-6348" y="0"/>
            <a:ext cx="12198351" cy="6858000"/>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350">
              <a:solidFill>
                <a:srgbClr val="FFFFFF"/>
              </a:solidFill>
            </a:endParaRP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s-ES" sz="1350">
              <a:solidFill>
                <a:srgbClr val="005EB8"/>
              </a:solidFill>
              <a:latin typeface="Calibri" panose="020F0502020204030204"/>
              <a:ea typeface="+mn-ea"/>
            </a:endParaRPr>
          </a:p>
        </p:txBody>
      </p:sp>
      <p:sp>
        <p:nvSpPr>
          <p:cNvPr id="14" name="Title 1"/>
          <p:cNvSpPr>
            <a:spLocks noGrp="1"/>
          </p:cNvSpPr>
          <p:nvPr>
            <p:ph type="title" hasCustomPrompt="1"/>
          </p:nvPr>
        </p:nvSpPr>
        <p:spPr>
          <a:xfrm>
            <a:off x="6807837" y="1160165"/>
            <a:ext cx="4601584" cy="1325563"/>
          </a:xfrm>
        </p:spPr>
        <p:txBody>
          <a:bodyPr anchor="b"/>
          <a:lstStyle>
            <a:lvl1pPr algn="r">
              <a:lnSpc>
                <a:spcPct val="100000"/>
              </a:lnSpc>
              <a:defRPr baseline="0">
                <a:solidFill>
                  <a:schemeClr val="bg1"/>
                </a:solidFill>
                <a:latin typeface="+mj-lt"/>
              </a:defRPr>
            </a:lvl1pPr>
          </a:lstStyle>
          <a:p>
            <a:r>
              <a:rPr lang="en-GB" noProof="0"/>
              <a:t>Add your title here</a:t>
            </a:r>
          </a:p>
        </p:txBody>
      </p:sp>
      <p:sp>
        <p:nvSpPr>
          <p:cNvPr id="15" name="Text Placeholder 19"/>
          <p:cNvSpPr>
            <a:spLocks noGrp="1"/>
          </p:cNvSpPr>
          <p:nvPr>
            <p:ph type="body" sz="quarter" idx="13" hasCustomPrompt="1"/>
          </p:nvPr>
        </p:nvSpPr>
        <p:spPr>
          <a:xfrm>
            <a:off x="6807261" y="2698787"/>
            <a:ext cx="4602163" cy="978910"/>
          </a:xfrm>
          <a:prstGeom prst="rect">
            <a:avLst/>
          </a:prstGeom>
        </p:spPr>
        <p:txBody>
          <a:bodyPr>
            <a:noAutofit/>
          </a:bodyPr>
          <a:lstStyle>
            <a:lvl1pPr marL="0" indent="0" algn="r">
              <a:lnSpc>
                <a:spcPct val="100000"/>
              </a:lnSpc>
              <a:buNone/>
              <a:defRPr sz="24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9" name="Text Placeholder 97"/>
          <p:cNvSpPr>
            <a:spLocks noGrp="1"/>
          </p:cNvSpPr>
          <p:nvPr>
            <p:ph type="body" sz="quarter" idx="15" hasCustomPrompt="1"/>
          </p:nvPr>
        </p:nvSpPr>
        <p:spPr>
          <a:xfrm>
            <a:off x="8790229" y="5513064"/>
            <a:ext cx="2619201" cy="1058862"/>
          </a:xfrm>
          <a:prstGeom prst="rect">
            <a:avLst/>
          </a:prstGeom>
        </p:spPr>
        <p:txBody>
          <a:bodyPr anchor="b">
            <a:normAutofit/>
          </a:bodyPr>
          <a:lstStyle>
            <a:lvl1pPr marL="0" indent="0" algn="r">
              <a:lnSpc>
                <a:spcPct val="100000"/>
              </a:lnSpc>
              <a:spcBef>
                <a:spcPts val="0"/>
              </a:spcBef>
              <a:buNone/>
              <a:defRPr sz="1200" baseline="0">
                <a:solidFill>
                  <a:schemeClr val="bg1"/>
                </a:solidFill>
                <a:latin typeface="+mn-lt"/>
              </a:defRPr>
            </a:lvl1pPr>
          </a:lstStyle>
          <a:p>
            <a:pPr lvl="0"/>
            <a:r>
              <a:rPr lang="en-GB" noProof="0"/>
              <a:t>Insert Author, </a:t>
            </a:r>
            <a:br>
              <a:rPr lang="en-GB" noProof="0"/>
            </a:br>
            <a:r>
              <a:rPr lang="en-GB" noProof="0"/>
              <a:t>department, </a:t>
            </a:r>
            <a:br>
              <a:rPr lang="en-GB" noProof="0"/>
            </a:br>
            <a:r>
              <a:rPr lang="en-GB" noProof="0"/>
              <a:t>date, place</a:t>
            </a:r>
          </a:p>
        </p:txBody>
      </p:sp>
      <p:sp>
        <p:nvSpPr>
          <p:cNvPr id="1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endParaRPr lang="en-GB">
              <a:solidFill>
                <a:srgbClr val="FFFFFF">
                  <a:lumMod val="85000"/>
                </a:srgbClr>
              </a:solidFill>
            </a:endParaRPr>
          </a:p>
        </p:txBody>
      </p:sp>
      <p:sp>
        <p:nvSpPr>
          <p:cNvPr id="12" name="Marcador de posición de imagen 34"/>
          <p:cNvSpPr>
            <a:spLocks noGrp="1"/>
          </p:cNvSpPr>
          <p:nvPr>
            <p:ph type="pic" sz="quarter" idx="16" hasCustomPrompt="1"/>
          </p:nvPr>
        </p:nvSpPr>
        <p:spPr>
          <a:xfrm>
            <a:off x="-6547" y="1160164"/>
            <a:ext cx="4999609" cy="5774817"/>
          </a:xfrm>
          <a:custGeom>
            <a:avLst/>
            <a:gdLst>
              <a:gd name="connsiteX0" fmla="*/ 5273631 w 6666145"/>
              <a:gd name="connsiteY0" fmla="*/ 726 h 6276346"/>
              <a:gd name="connsiteX1" fmla="*/ 6666145 w 6666145"/>
              <a:gd name="connsiteY1" fmla="*/ 2806264 h 6276346"/>
              <a:gd name="connsiteX2" fmla="*/ 4880200 w 6666145"/>
              <a:gd name="connsiteY2" fmla="*/ 6276346 h 6276346"/>
              <a:gd name="connsiteX3" fmla="*/ 0 w 6666145"/>
              <a:gd name="connsiteY3" fmla="*/ 6276346 h 6276346"/>
              <a:gd name="connsiteX4" fmla="*/ 0 w 6666145"/>
              <a:gd name="connsiteY4" fmla="*/ 1755562 h 6276346"/>
              <a:gd name="connsiteX5" fmla="*/ 4956345 w 6666145"/>
              <a:gd name="connsiteY5" fmla="*/ 48171 h 6276346"/>
              <a:gd name="connsiteX6" fmla="*/ 5273631 w 6666145"/>
              <a:gd name="connsiteY6" fmla="*/ 726 h 627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6145" h="6276346">
                <a:moveTo>
                  <a:pt x="5273631" y="726"/>
                </a:moveTo>
                <a:cubicBezTo>
                  <a:pt x="6239757" y="42460"/>
                  <a:pt x="6666145" y="1872859"/>
                  <a:pt x="6666145" y="2806264"/>
                </a:cubicBezTo>
                <a:cubicBezTo>
                  <a:pt x="6666145" y="4237155"/>
                  <a:pt x="5960074" y="5502145"/>
                  <a:pt x="4880200" y="6276346"/>
                </a:cubicBezTo>
                <a:cubicBezTo>
                  <a:pt x="4880200" y="6276346"/>
                  <a:pt x="4880200" y="6276346"/>
                  <a:pt x="0" y="6276346"/>
                </a:cubicBezTo>
                <a:cubicBezTo>
                  <a:pt x="0" y="6276346"/>
                  <a:pt x="0" y="6276346"/>
                  <a:pt x="0" y="1755562"/>
                </a:cubicBezTo>
                <a:cubicBezTo>
                  <a:pt x="0" y="1755562"/>
                  <a:pt x="0" y="1755562"/>
                  <a:pt x="4956345" y="48171"/>
                </a:cubicBezTo>
                <a:cubicBezTo>
                  <a:pt x="5067966" y="11233"/>
                  <a:pt x="5173687" y="-3592"/>
                  <a:pt x="5273631" y="726"/>
                </a:cubicBezTo>
                <a:close/>
              </a:path>
            </a:pathLst>
          </a:custGeom>
          <a:solidFill>
            <a:schemeClr val="accent4"/>
          </a:solidFill>
        </p:spPr>
        <p:txBody>
          <a:bodyPr wrap="square" anchor="ctr">
            <a:noAutofit/>
          </a:bodyPr>
          <a:lstStyle>
            <a:lvl1pPr marL="0" indent="0" algn="ctr">
              <a:buNone/>
              <a:defRPr baseline="0"/>
            </a:lvl1pPr>
          </a:lstStyle>
          <a:p>
            <a:br>
              <a:rPr lang="en-GB" noProof="0"/>
            </a:br>
            <a:br>
              <a:rPr lang="en-GB" noProof="0"/>
            </a:br>
            <a:br>
              <a:rPr lang="en-GB" noProof="0"/>
            </a:br>
            <a:br>
              <a:rPr lang="en-GB" noProof="0"/>
            </a:br>
            <a:r>
              <a:rPr lang="en-GB" noProof="0"/>
              <a:t>Insert your picture here</a:t>
            </a:r>
          </a:p>
        </p:txBody>
      </p:sp>
      <p:sp>
        <p:nvSpPr>
          <p:cNvPr id="32" name="Freeform 5"/>
          <p:cNvSpPr>
            <a:spLocks noEditPoints="1"/>
          </p:cNvSpPr>
          <p:nvPr userDrawn="1"/>
        </p:nvSpPr>
        <p:spPr bwMode="auto">
          <a:xfrm>
            <a:off x="10554900" y="410012"/>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s-ES">
              <a:solidFill>
                <a:srgbClr val="005EB8"/>
              </a:solidFill>
              <a:latin typeface="Calibri" panose="020F0502020204030204"/>
              <a:ea typeface="+mn-ea"/>
            </a:endParaRPr>
          </a:p>
        </p:txBody>
      </p:sp>
    </p:spTree>
    <p:extLst>
      <p:ext uri="{BB962C8B-B14F-4D97-AF65-F5344CB8AC3E}">
        <p14:creationId xmlns:p14="http://schemas.microsoft.com/office/powerpoint/2010/main" val="16238861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ver NO photo ll">
    <p:spTree>
      <p:nvGrpSpPr>
        <p:cNvPr id="1" name=""/>
        <p:cNvGrpSpPr/>
        <p:nvPr/>
      </p:nvGrpSpPr>
      <p:grpSpPr>
        <a:xfrm>
          <a:off x="0" y="0"/>
          <a:ext cx="0" cy="0"/>
          <a:chOff x="0" y="0"/>
          <a:chExt cx="0" cy="0"/>
        </a:xfrm>
      </p:grpSpPr>
      <p:sp>
        <p:nvSpPr>
          <p:cNvPr id="2" name="Rectangle 1"/>
          <p:cNvSpPr/>
          <p:nvPr userDrawn="1"/>
        </p:nvSpPr>
        <p:spPr>
          <a:xfrm>
            <a:off x="-6348" y="0"/>
            <a:ext cx="12198351" cy="6858000"/>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350">
              <a:solidFill>
                <a:srgbClr val="FFFFFF"/>
              </a:solidFill>
            </a:endParaRPr>
          </a:p>
        </p:txBody>
      </p:sp>
      <p:sp>
        <p:nvSpPr>
          <p:cNvPr id="11" name="Freeform 5"/>
          <p:cNvSpPr>
            <a:spLocks/>
          </p:cNvSpPr>
          <p:nvPr userDrawn="1"/>
        </p:nvSpPr>
        <p:spPr bwMode="auto">
          <a:xfrm>
            <a:off x="3081003" y="996683"/>
            <a:ext cx="8241679" cy="5879190"/>
          </a:xfrm>
          <a:custGeom>
            <a:avLst/>
            <a:gdLst>
              <a:gd name="T0" fmla="*/ 1104 w 1265"/>
              <a:gd name="T1" fmla="*/ 110 h 903"/>
              <a:gd name="T2" fmla="*/ 427 w 1265"/>
              <a:gd name="T3" fmla="*/ 25 h 903"/>
              <a:gd name="T4" fmla="*/ 169 w 1265"/>
              <a:gd name="T5" fmla="*/ 59 h 903"/>
              <a:gd name="T6" fmla="*/ 169 w 1265"/>
              <a:gd name="T7" fmla="*/ 59 h 903"/>
              <a:gd name="T8" fmla="*/ 169 w 1265"/>
              <a:gd name="T9" fmla="*/ 59 h 903"/>
              <a:gd name="T10" fmla="*/ 82 w 1265"/>
              <a:gd name="T11" fmla="*/ 221 h 903"/>
              <a:gd name="T12" fmla="*/ 32 w 1265"/>
              <a:gd name="T13" fmla="*/ 407 h 903"/>
              <a:gd name="T14" fmla="*/ 190 w 1265"/>
              <a:gd name="T15" fmla="*/ 663 h 903"/>
              <a:gd name="T16" fmla="*/ 489 w 1265"/>
              <a:gd name="T17" fmla="*/ 903 h 903"/>
              <a:gd name="T18" fmla="*/ 1129 w 1265"/>
              <a:gd name="T19" fmla="*/ 903 h 903"/>
              <a:gd name="T20" fmla="*/ 1247 w 1265"/>
              <a:gd name="T21" fmla="*/ 327 h 903"/>
              <a:gd name="T22" fmla="*/ 1104 w 1265"/>
              <a:gd name="T23" fmla="*/ 11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5" h="903">
                <a:moveTo>
                  <a:pt x="1104" y="110"/>
                </a:moveTo>
                <a:cubicBezTo>
                  <a:pt x="427" y="25"/>
                  <a:pt x="427" y="25"/>
                  <a:pt x="427" y="25"/>
                </a:cubicBezTo>
                <a:cubicBezTo>
                  <a:pt x="338" y="16"/>
                  <a:pt x="243" y="0"/>
                  <a:pt x="169" y="59"/>
                </a:cubicBezTo>
                <a:cubicBezTo>
                  <a:pt x="169" y="59"/>
                  <a:pt x="169" y="59"/>
                  <a:pt x="169" y="59"/>
                </a:cubicBezTo>
                <a:cubicBezTo>
                  <a:pt x="169" y="59"/>
                  <a:pt x="169" y="59"/>
                  <a:pt x="169" y="59"/>
                </a:cubicBezTo>
                <a:cubicBezTo>
                  <a:pt x="117" y="101"/>
                  <a:pt x="99" y="158"/>
                  <a:pt x="82" y="221"/>
                </a:cubicBezTo>
                <a:cubicBezTo>
                  <a:pt x="32" y="407"/>
                  <a:pt x="32" y="407"/>
                  <a:pt x="32" y="407"/>
                </a:cubicBezTo>
                <a:cubicBezTo>
                  <a:pt x="0" y="523"/>
                  <a:pt x="113" y="599"/>
                  <a:pt x="190" y="663"/>
                </a:cubicBezTo>
                <a:cubicBezTo>
                  <a:pt x="190" y="663"/>
                  <a:pt x="355" y="796"/>
                  <a:pt x="489" y="903"/>
                </a:cubicBezTo>
                <a:cubicBezTo>
                  <a:pt x="1129" y="903"/>
                  <a:pt x="1129" y="903"/>
                  <a:pt x="1129" y="903"/>
                </a:cubicBezTo>
                <a:cubicBezTo>
                  <a:pt x="1247" y="327"/>
                  <a:pt x="1247" y="327"/>
                  <a:pt x="1247" y="327"/>
                </a:cubicBezTo>
                <a:cubicBezTo>
                  <a:pt x="1265" y="222"/>
                  <a:pt x="1211" y="126"/>
                  <a:pt x="1104" y="11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s-ES">
              <a:solidFill>
                <a:srgbClr val="005EB8"/>
              </a:solidFill>
              <a:latin typeface="Calibri" panose="020F0502020204030204"/>
              <a:ea typeface="+mn-ea"/>
            </a:endParaRP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s-ES" sz="1350">
              <a:solidFill>
                <a:srgbClr val="005EB8"/>
              </a:solidFill>
              <a:latin typeface="Calibri" panose="020F0502020204030204"/>
              <a:ea typeface="+mn-ea"/>
            </a:endParaRPr>
          </a:p>
        </p:txBody>
      </p:sp>
      <p:sp>
        <p:nvSpPr>
          <p:cNvPr id="95" name="Title 1"/>
          <p:cNvSpPr>
            <a:spLocks noGrp="1"/>
          </p:cNvSpPr>
          <p:nvPr>
            <p:ph type="title" hasCustomPrompt="1"/>
          </p:nvPr>
        </p:nvSpPr>
        <p:spPr>
          <a:xfrm>
            <a:off x="2235201" y="1801092"/>
            <a:ext cx="7467796" cy="1913318"/>
          </a:xfrm>
        </p:spPr>
        <p:txBody>
          <a:bodyPr anchor="b"/>
          <a:lstStyle>
            <a:lvl1pPr algn="r">
              <a:lnSpc>
                <a:spcPct val="100000"/>
              </a:lnSpc>
              <a:defRPr baseline="0">
                <a:solidFill>
                  <a:schemeClr val="tx2"/>
                </a:solidFill>
                <a:latin typeface="+mj-lt"/>
              </a:defRPr>
            </a:lvl1pPr>
          </a:lstStyle>
          <a:p>
            <a:r>
              <a:rPr lang="en-GB" noProof="0"/>
              <a:t>Add your title here</a:t>
            </a:r>
          </a:p>
        </p:txBody>
      </p:sp>
      <p:sp>
        <p:nvSpPr>
          <p:cNvPr id="96" name="Text Placeholder 19"/>
          <p:cNvSpPr>
            <a:spLocks noGrp="1"/>
          </p:cNvSpPr>
          <p:nvPr>
            <p:ph type="body" sz="quarter" idx="13" hasCustomPrompt="1"/>
          </p:nvPr>
        </p:nvSpPr>
        <p:spPr>
          <a:xfrm>
            <a:off x="2234263" y="3961324"/>
            <a:ext cx="7468733" cy="381563"/>
          </a:xfrm>
          <a:prstGeom prst="rect">
            <a:avLst/>
          </a:prstGeom>
        </p:spPr>
        <p:txBody>
          <a:bodyPr>
            <a:noAutofit/>
          </a:bodyPr>
          <a:lstStyle>
            <a:lvl1pPr marL="0" indent="0" algn="r">
              <a:lnSpc>
                <a:spcPct val="100000"/>
              </a:lnSpc>
              <a:buNone/>
              <a:defRPr sz="24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14" name="Text Placeholder 97"/>
          <p:cNvSpPr>
            <a:spLocks noGrp="1"/>
          </p:cNvSpPr>
          <p:nvPr>
            <p:ph type="body" sz="quarter" idx="15" hasCustomPrompt="1"/>
          </p:nvPr>
        </p:nvSpPr>
        <p:spPr>
          <a:xfrm>
            <a:off x="7083801" y="5091546"/>
            <a:ext cx="2619201" cy="1058862"/>
          </a:xfrm>
          <a:prstGeom prst="rect">
            <a:avLst/>
          </a:prstGeom>
        </p:spPr>
        <p:txBody>
          <a:bodyPr anchor="b">
            <a:normAutofit/>
          </a:bodyPr>
          <a:lstStyle>
            <a:lvl1pPr marL="0" indent="0" algn="r">
              <a:lnSpc>
                <a:spcPct val="100000"/>
              </a:lnSpc>
              <a:spcBef>
                <a:spcPts val="0"/>
              </a:spcBef>
              <a:buNone/>
              <a:defRPr sz="1200" baseline="0">
                <a:solidFill>
                  <a:srgbClr val="323232"/>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2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endParaRPr lang="en-GB">
              <a:solidFill>
                <a:srgbClr val="FFFFFF">
                  <a:lumMod val="85000"/>
                </a:srgbClr>
              </a:solidFill>
            </a:endParaRPr>
          </a:p>
        </p:txBody>
      </p:sp>
      <p:sp>
        <p:nvSpPr>
          <p:cNvPr id="31" name="Freeform 5"/>
          <p:cNvSpPr>
            <a:spLocks noEditPoints="1"/>
          </p:cNvSpPr>
          <p:nvPr userDrawn="1"/>
        </p:nvSpPr>
        <p:spPr bwMode="auto">
          <a:xfrm>
            <a:off x="10554900" y="410012"/>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s-ES">
              <a:solidFill>
                <a:srgbClr val="005EB8"/>
              </a:solidFill>
              <a:latin typeface="Calibri" panose="020F0502020204030204"/>
              <a:ea typeface="+mn-ea"/>
            </a:endParaRPr>
          </a:p>
        </p:txBody>
      </p:sp>
    </p:spTree>
    <p:extLst>
      <p:ext uri="{BB962C8B-B14F-4D97-AF65-F5344CB8AC3E}">
        <p14:creationId xmlns:p14="http://schemas.microsoft.com/office/powerpoint/2010/main" val="32918083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 NO photo l">
    <p:spTree>
      <p:nvGrpSpPr>
        <p:cNvPr id="1" name=""/>
        <p:cNvGrpSpPr/>
        <p:nvPr/>
      </p:nvGrpSpPr>
      <p:grpSpPr>
        <a:xfrm>
          <a:off x="0" y="0"/>
          <a:ext cx="0" cy="0"/>
          <a:chOff x="0" y="0"/>
          <a:chExt cx="0" cy="0"/>
        </a:xfrm>
      </p:grpSpPr>
      <p:sp>
        <p:nvSpPr>
          <p:cNvPr id="13" name="Rectangle 1"/>
          <p:cNvSpPr/>
          <p:nvPr userDrawn="1"/>
        </p:nvSpPr>
        <p:spPr>
          <a:xfrm>
            <a:off x="19058" y="0"/>
            <a:ext cx="1219835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350">
              <a:solidFill>
                <a:srgbClr val="FFFFFF"/>
              </a:solidFill>
            </a:endParaRPr>
          </a:p>
        </p:txBody>
      </p:sp>
      <p:sp>
        <p:nvSpPr>
          <p:cNvPr id="11" name="Freeform 5"/>
          <p:cNvSpPr>
            <a:spLocks/>
          </p:cNvSpPr>
          <p:nvPr userDrawn="1"/>
        </p:nvSpPr>
        <p:spPr bwMode="auto">
          <a:xfrm>
            <a:off x="-21430" y="0"/>
            <a:ext cx="6740885" cy="6858000"/>
          </a:xfrm>
          <a:custGeom>
            <a:avLst/>
            <a:gdLst>
              <a:gd name="T0" fmla="*/ 1140 w 1200"/>
              <a:gd name="T1" fmla="*/ 388 h 988"/>
              <a:gd name="T2" fmla="*/ 1140 w 1200"/>
              <a:gd name="T3" fmla="*/ 388 h 988"/>
              <a:gd name="T4" fmla="*/ 1069 w 1200"/>
              <a:gd name="T5" fmla="*/ 7 h 988"/>
              <a:gd name="T6" fmla="*/ 1062 w 1200"/>
              <a:gd name="T7" fmla="*/ 0 h 988"/>
              <a:gd name="T8" fmla="*/ 0 w 1200"/>
              <a:gd name="T9" fmla="*/ 0 h 988"/>
              <a:gd name="T10" fmla="*/ 0 w 1200"/>
              <a:gd name="T11" fmla="*/ 988 h 988"/>
              <a:gd name="T12" fmla="*/ 479 w 1200"/>
              <a:gd name="T13" fmla="*/ 988 h 988"/>
              <a:gd name="T14" fmla="*/ 986 w 1200"/>
              <a:gd name="T15" fmla="*/ 561 h 988"/>
              <a:gd name="T16" fmla="*/ 1140 w 1200"/>
              <a:gd name="T17" fmla="*/ 388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0" h="988">
                <a:moveTo>
                  <a:pt x="1140" y="388"/>
                </a:moveTo>
                <a:cubicBezTo>
                  <a:pt x="1140" y="388"/>
                  <a:pt x="1140" y="388"/>
                  <a:pt x="1140" y="388"/>
                </a:cubicBezTo>
                <a:cubicBezTo>
                  <a:pt x="1200" y="262"/>
                  <a:pt x="1167" y="104"/>
                  <a:pt x="1069" y="7"/>
                </a:cubicBezTo>
                <a:cubicBezTo>
                  <a:pt x="1067" y="4"/>
                  <a:pt x="1064" y="2"/>
                  <a:pt x="1062" y="0"/>
                </a:cubicBezTo>
                <a:cubicBezTo>
                  <a:pt x="0" y="0"/>
                  <a:pt x="0" y="0"/>
                  <a:pt x="0" y="0"/>
                </a:cubicBezTo>
                <a:cubicBezTo>
                  <a:pt x="0" y="988"/>
                  <a:pt x="0" y="988"/>
                  <a:pt x="0" y="988"/>
                </a:cubicBezTo>
                <a:cubicBezTo>
                  <a:pt x="479" y="988"/>
                  <a:pt x="479" y="988"/>
                  <a:pt x="479" y="988"/>
                </a:cubicBezTo>
                <a:cubicBezTo>
                  <a:pt x="986" y="561"/>
                  <a:pt x="986" y="561"/>
                  <a:pt x="986" y="561"/>
                </a:cubicBezTo>
                <a:cubicBezTo>
                  <a:pt x="1045" y="511"/>
                  <a:pt x="1105" y="463"/>
                  <a:pt x="1140" y="388"/>
                </a:cubicBezTo>
                <a:close/>
              </a:path>
            </a:pathLst>
          </a:custGeom>
          <a:gradFill>
            <a:gsLst>
              <a:gs pos="0">
                <a:srgbClr val="005EB8"/>
              </a:gs>
              <a:gs pos="100000">
                <a:srgbClr val="00A9E0">
                  <a:alpha val="70999"/>
                </a:srgbClr>
              </a:gs>
            </a:gsLst>
            <a:lin ang="5400000" scaled="1"/>
          </a:gradFill>
          <a:ln>
            <a:noFill/>
          </a:ln>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GB" sz="1350">
              <a:solidFill>
                <a:srgbClr val="005EB8"/>
              </a:solidFill>
              <a:latin typeface="Calibri" panose="020F0502020204030204"/>
              <a:ea typeface="+mn-ea"/>
            </a:endParaRP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s-ES" sz="1350">
              <a:solidFill>
                <a:srgbClr val="005EB8"/>
              </a:solidFill>
              <a:latin typeface="Calibri" panose="020F0502020204030204"/>
              <a:ea typeface="+mn-ea"/>
            </a:endParaRPr>
          </a:p>
        </p:txBody>
      </p:sp>
      <p:sp>
        <p:nvSpPr>
          <p:cNvPr id="16" name="Title 1"/>
          <p:cNvSpPr>
            <a:spLocks noGrp="1"/>
          </p:cNvSpPr>
          <p:nvPr>
            <p:ph type="title" hasCustomPrompt="1"/>
          </p:nvPr>
        </p:nvSpPr>
        <p:spPr>
          <a:xfrm>
            <a:off x="950456" y="549276"/>
            <a:ext cx="5877064" cy="3213981"/>
          </a:xfrm>
        </p:spPr>
        <p:txBody>
          <a:bodyPr anchor="b"/>
          <a:lstStyle>
            <a:lvl1pPr algn="l">
              <a:lnSpc>
                <a:spcPct val="100000"/>
              </a:lnSpc>
              <a:defRPr baseline="0">
                <a:solidFill>
                  <a:schemeClr val="bg1"/>
                </a:solidFill>
                <a:latin typeface="+mj-lt"/>
              </a:defRPr>
            </a:lvl1pPr>
          </a:lstStyle>
          <a:p>
            <a:r>
              <a:rPr lang="en-GB" noProof="0"/>
              <a:t>Add your title here</a:t>
            </a:r>
          </a:p>
        </p:txBody>
      </p:sp>
      <p:sp>
        <p:nvSpPr>
          <p:cNvPr id="17" name="Text Placeholder 19"/>
          <p:cNvSpPr>
            <a:spLocks noGrp="1"/>
          </p:cNvSpPr>
          <p:nvPr>
            <p:ph type="body" sz="quarter" idx="13" hasCustomPrompt="1"/>
          </p:nvPr>
        </p:nvSpPr>
        <p:spPr>
          <a:xfrm>
            <a:off x="950249" y="3863657"/>
            <a:ext cx="4231352" cy="1045757"/>
          </a:xfrm>
          <a:prstGeom prst="rect">
            <a:avLst/>
          </a:prstGeom>
        </p:spPr>
        <p:txBody>
          <a:bodyPr>
            <a:noAutofit/>
          </a:bodyPr>
          <a:lstStyle>
            <a:lvl1pPr marL="0" indent="0" algn="l">
              <a:lnSpc>
                <a:spcPct val="100000"/>
              </a:lnSpc>
              <a:buNone/>
              <a:defRPr sz="2400" baseline="0">
                <a:solidFill>
                  <a:schemeClr val="bg1"/>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GB" noProof="0"/>
              <a:t>Insert your subheading here to support your heading</a:t>
            </a:r>
          </a:p>
        </p:txBody>
      </p:sp>
      <p:sp>
        <p:nvSpPr>
          <p:cNvPr id="18" name="Text Placeholder 97"/>
          <p:cNvSpPr>
            <a:spLocks noGrp="1"/>
          </p:cNvSpPr>
          <p:nvPr>
            <p:ph type="body" sz="quarter" idx="16" hasCustomPrompt="1"/>
          </p:nvPr>
        </p:nvSpPr>
        <p:spPr>
          <a:xfrm>
            <a:off x="950258" y="5438785"/>
            <a:ext cx="2619201" cy="1058862"/>
          </a:xfrm>
          <a:prstGeom prst="rect">
            <a:avLst/>
          </a:prstGeom>
        </p:spPr>
        <p:txBody>
          <a:bodyPr anchor="b">
            <a:normAutofit/>
          </a:bodyPr>
          <a:lstStyle>
            <a:lvl1pPr marL="0" indent="0" algn="l">
              <a:lnSpc>
                <a:spcPct val="100000"/>
              </a:lnSpc>
              <a:spcBef>
                <a:spcPts val="0"/>
              </a:spcBef>
              <a:buNone/>
              <a:defRPr sz="1200" baseline="0">
                <a:solidFill>
                  <a:schemeClr val="bg1"/>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2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34" name="Freeform 5"/>
          <p:cNvSpPr>
            <a:spLocks noEditPoints="1"/>
          </p:cNvSpPr>
          <p:nvPr userDrawn="1"/>
        </p:nvSpPr>
        <p:spPr bwMode="auto">
          <a:xfrm>
            <a:off x="10554900" y="410012"/>
            <a:ext cx="1267005" cy="175624"/>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rgbClr val="005EB8"/>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s-ES">
              <a:solidFill>
                <a:srgbClr val="005EB8"/>
              </a:solidFill>
              <a:latin typeface="Calibri" panose="020F0502020204030204"/>
              <a:ea typeface="+mn-ea"/>
            </a:endParaRPr>
          </a:p>
        </p:txBody>
      </p:sp>
    </p:spTree>
    <p:extLst>
      <p:ext uri="{BB962C8B-B14F-4D97-AF65-F5344CB8AC3E}">
        <p14:creationId xmlns:p14="http://schemas.microsoft.com/office/powerpoint/2010/main" val="374254505"/>
      </p:ext>
    </p:extLst>
  </p:cSld>
  <p:clrMapOvr>
    <a:masterClrMapping/>
  </p:clrMapOvr>
  <p:extLst>
    <p:ext uri="{DCECCB84-F9BA-43D5-87BE-67443E8EF086}">
      <p15:sldGuideLst xmlns:p15="http://schemas.microsoft.com/office/powerpoint/2012/main">
        <p15:guide id="1" orient="horz" pos="4065">
          <p15:clr>
            <a:srgbClr val="FBAE40"/>
          </p15:clr>
        </p15:guide>
        <p15:guide id="2" orient="horz" pos="34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ll">
    <p:spTree>
      <p:nvGrpSpPr>
        <p:cNvPr id="1" name=""/>
        <p:cNvGrpSpPr/>
        <p:nvPr/>
      </p:nvGrpSpPr>
      <p:grpSpPr>
        <a:xfrm>
          <a:off x="0" y="0"/>
          <a:ext cx="0" cy="0"/>
          <a:chOff x="0" y="0"/>
          <a:chExt cx="0" cy="0"/>
        </a:xfrm>
      </p:grpSpPr>
      <p:sp>
        <p:nvSpPr>
          <p:cNvPr id="2" name="Rectangle 1"/>
          <p:cNvSpPr/>
          <p:nvPr userDrawn="1"/>
        </p:nvSpPr>
        <p:spPr>
          <a:xfrm>
            <a:off x="-6348" y="0"/>
            <a:ext cx="1219835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GB" sz="1350">
              <a:solidFill>
                <a:srgbClr val="FFFFFF"/>
              </a:solidFill>
            </a:endParaRPr>
          </a:p>
        </p:txBody>
      </p:sp>
      <p:sp>
        <p:nvSpPr>
          <p:cNvPr id="100" name="Picture Placeholder 99"/>
          <p:cNvSpPr>
            <a:spLocks noGrp="1"/>
          </p:cNvSpPr>
          <p:nvPr>
            <p:ph type="pic" sz="quarter" idx="14" hasCustomPrompt="1"/>
          </p:nvPr>
        </p:nvSpPr>
        <p:spPr>
          <a:xfrm>
            <a:off x="-6348" y="1436912"/>
            <a:ext cx="12198351" cy="5421092"/>
          </a:xfrm>
          <a:custGeom>
            <a:avLst/>
            <a:gdLst>
              <a:gd name="connsiteX0" fmla="*/ 12198350 w 12198350"/>
              <a:gd name="connsiteY0" fmla="*/ 0 h 6303963"/>
              <a:gd name="connsiteX1" fmla="*/ 12198350 w 12198350"/>
              <a:gd name="connsiteY1" fmla="*/ 6303963 h 6303963"/>
              <a:gd name="connsiteX2" fmla="*/ 0 w 12198350"/>
              <a:gd name="connsiteY2" fmla="*/ 6303963 h 6303963"/>
              <a:gd name="connsiteX3" fmla="*/ 0 w 12198350"/>
              <a:gd name="connsiteY3" fmla="*/ 2020586 h 6303963"/>
              <a:gd name="connsiteX4" fmla="*/ 3333463 w 12198350"/>
              <a:gd name="connsiteY4" fmla="*/ 3978132 h 6303963"/>
              <a:gd name="connsiteX5" fmla="*/ 12121986 w 12198350"/>
              <a:gd name="connsiteY5" fmla="*/ 23225 h 6303963"/>
              <a:gd name="connsiteX6" fmla="*/ 12125306 w 12198350"/>
              <a:gd name="connsiteY6" fmla="*/ 23225 h 6303963"/>
              <a:gd name="connsiteX7" fmla="*/ 12198350 w 12198350"/>
              <a:gd name="connsiteY7" fmla="*/ 0 h 630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8350" h="6303963">
                <a:moveTo>
                  <a:pt x="12198350" y="0"/>
                </a:moveTo>
                <a:cubicBezTo>
                  <a:pt x="12198350" y="0"/>
                  <a:pt x="12198350" y="0"/>
                  <a:pt x="12198350" y="6303963"/>
                </a:cubicBezTo>
                <a:cubicBezTo>
                  <a:pt x="12198350" y="6303963"/>
                  <a:pt x="12198350" y="6303963"/>
                  <a:pt x="0" y="6303963"/>
                </a:cubicBezTo>
                <a:cubicBezTo>
                  <a:pt x="0" y="6303963"/>
                  <a:pt x="0" y="6303963"/>
                  <a:pt x="0" y="2020586"/>
                </a:cubicBezTo>
                <a:cubicBezTo>
                  <a:pt x="371861" y="3812239"/>
                  <a:pt x="1683333" y="4233609"/>
                  <a:pt x="3333463" y="3978132"/>
                </a:cubicBezTo>
                <a:cubicBezTo>
                  <a:pt x="6407952" y="3503676"/>
                  <a:pt x="10651145" y="683482"/>
                  <a:pt x="12121986" y="23225"/>
                </a:cubicBezTo>
                <a:cubicBezTo>
                  <a:pt x="12121986" y="23225"/>
                  <a:pt x="12125306" y="23225"/>
                  <a:pt x="12125306" y="23225"/>
                </a:cubicBezTo>
                <a:cubicBezTo>
                  <a:pt x="12148547" y="16589"/>
                  <a:pt x="12175109" y="6636"/>
                  <a:pt x="12198350" y="0"/>
                </a:cubicBezTo>
                <a:close/>
              </a:path>
            </a:pathLst>
          </a:custGeom>
          <a:solidFill>
            <a:schemeClr val="accent4"/>
          </a:solidFill>
          <a:ln>
            <a:noFill/>
          </a:ln>
        </p:spPr>
        <p:txBody>
          <a:bodyPr vert="horz" wrap="square" lIns="252000" tIns="3265200" rIns="144000" bIns="45720" numCol="1" anchor="t" anchorCtr="0" compatLnSpc="1">
            <a:prstTxWarp prst="textNoShape">
              <a:avLst/>
            </a:prstTxWarp>
            <a:normAutofit/>
          </a:bodyPr>
          <a:lstStyle>
            <a:lvl1pPr marL="0" indent="0" algn="ctr" defTabSz="342875">
              <a:lnSpc>
                <a:spcPts val="3075"/>
              </a:lnSpc>
              <a:buNone/>
              <a:defRPr lang="es-ES" sz="1800" dirty="0">
                <a:solidFill>
                  <a:schemeClr val="bg1">
                    <a:lumMod val="50000"/>
                  </a:schemeClr>
                </a:solidFill>
              </a:defRPr>
            </a:lvl1pPr>
          </a:lstStyle>
          <a:p>
            <a:pPr marL="0" lvl="0" algn="ctr" defTabSz="342875">
              <a:lnSpc>
                <a:spcPts val="3075"/>
              </a:lnSpc>
            </a:pPr>
            <a:r>
              <a:rPr lang="en-GB" noProof="0"/>
              <a:t>Insert your picture here</a:t>
            </a:r>
          </a:p>
        </p:txBody>
      </p:sp>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s-ES" sz="1350">
              <a:solidFill>
                <a:srgbClr val="005EB8"/>
              </a:solidFill>
              <a:latin typeface="Calibri" panose="020F0502020204030204"/>
              <a:ea typeface="+mn-ea"/>
            </a:endParaRPr>
          </a:p>
        </p:txBody>
      </p:sp>
      <p:sp>
        <p:nvSpPr>
          <p:cNvPr id="95" name="Title 1"/>
          <p:cNvSpPr>
            <a:spLocks noGrp="1"/>
          </p:cNvSpPr>
          <p:nvPr>
            <p:ph type="title" hasCustomPrompt="1"/>
          </p:nvPr>
        </p:nvSpPr>
        <p:spPr>
          <a:xfrm>
            <a:off x="576473" y="1776527"/>
            <a:ext cx="6031363" cy="1570522"/>
          </a:xfrm>
        </p:spPr>
        <p:txBody>
          <a:bodyPr anchor="t">
            <a:noAutofit/>
          </a:bodyPr>
          <a:lstStyle>
            <a:lvl1pPr>
              <a:lnSpc>
                <a:spcPct val="100000"/>
              </a:lnSpc>
              <a:defRPr baseline="0">
                <a:solidFill>
                  <a:schemeClr val="tx2"/>
                </a:solidFill>
                <a:latin typeface="+mj-lt"/>
              </a:defRPr>
            </a:lvl1pPr>
          </a:lstStyle>
          <a:p>
            <a:r>
              <a:rPr lang="en-GB" noProof="0"/>
              <a:t>Divider title here</a:t>
            </a:r>
          </a:p>
        </p:txBody>
      </p:sp>
      <p:sp>
        <p:nvSpPr>
          <p:cNvPr id="2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endParaRPr lang="en-GB">
              <a:solidFill>
                <a:srgbClr val="FFFFFF">
                  <a:lumMod val="85000"/>
                </a:srgbClr>
              </a:solidFill>
            </a:endParaRPr>
          </a:p>
        </p:txBody>
      </p:sp>
      <p:sp>
        <p:nvSpPr>
          <p:cNvPr id="22" name="Marcador de texto 3"/>
          <p:cNvSpPr>
            <a:spLocks noGrp="1"/>
          </p:cNvSpPr>
          <p:nvPr>
            <p:ph type="body" sz="quarter" idx="15" hasCustomPrompt="1"/>
          </p:nvPr>
        </p:nvSpPr>
        <p:spPr>
          <a:xfrm>
            <a:off x="576263" y="727984"/>
            <a:ext cx="1382712" cy="920750"/>
          </a:xfrm>
          <a:prstGeom prst="rect">
            <a:avLst/>
          </a:prstGeom>
        </p:spPr>
        <p:txBody>
          <a:bodyPr>
            <a:noAutofit/>
          </a:bodyPr>
          <a:lstStyle>
            <a:lvl1pPr marL="0" indent="0">
              <a:lnSpc>
                <a:spcPct val="100000"/>
              </a:lnSpc>
              <a:buNone/>
              <a:defRPr sz="4950">
                <a:solidFill>
                  <a:schemeClr val="accent3"/>
                </a:solidFill>
              </a:defRPr>
            </a:lvl1pPr>
          </a:lstStyle>
          <a:p>
            <a:pPr lvl="0"/>
            <a:r>
              <a:rPr lang="en-GB" noProof="0"/>
              <a:t>1.</a:t>
            </a:r>
          </a:p>
        </p:txBody>
      </p:sp>
      <p:sp>
        <p:nvSpPr>
          <p:cNvPr id="9"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Tree>
    <p:extLst>
      <p:ext uri="{BB962C8B-B14F-4D97-AF65-F5344CB8AC3E}">
        <p14:creationId xmlns:p14="http://schemas.microsoft.com/office/powerpoint/2010/main" val="41659189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dex pag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68225" y="310463"/>
            <a:ext cx="11252793" cy="596766"/>
          </a:xfrm>
        </p:spPr>
        <p:txBody>
          <a:bodyPr tIns="0" anchor="b"/>
          <a:lstStyle>
            <a:lvl1pPr>
              <a:lnSpc>
                <a:spcPct val="100000"/>
              </a:lnSpc>
              <a:defRPr>
                <a:solidFill>
                  <a:schemeClr val="tx2"/>
                </a:solidFill>
                <a:latin typeface="+mj-lt"/>
              </a:defRPr>
            </a:lvl1pPr>
          </a:lstStyle>
          <a:p>
            <a:r>
              <a:rPr lang="en-GB" noProof="0"/>
              <a:t>Agenda</a:t>
            </a:r>
          </a:p>
        </p:txBody>
      </p:sp>
      <p:sp>
        <p:nvSpPr>
          <p:cNvPr id="5" name="Marcador de texto 4"/>
          <p:cNvSpPr>
            <a:spLocks noGrp="1"/>
          </p:cNvSpPr>
          <p:nvPr>
            <p:ph type="body" sz="quarter" idx="14" hasCustomPrompt="1"/>
          </p:nvPr>
        </p:nvSpPr>
        <p:spPr>
          <a:xfrm>
            <a:off x="302728" y="1470991"/>
            <a:ext cx="11252792" cy="4613152"/>
          </a:xfrm>
          <a:prstGeom prst="rect">
            <a:avLst/>
          </a:prstGeom>
        </p:spPr>
        <p:txBody>
          <a:bodyPr>
            <a:normAutofit/>
          </a:bodyPr>
          <a:lstStyle>
            <a:lvl1pPr marL="457200" indent="-457200">
              <a:lnSpc>
                <a:spcPct val="100000"/>
              </a:lnSpc>
              <a:buClr>
                <a:schemeClr val="accent2"/>
              </a:buClr>
              <a:buSzPct val="100000"/>
              <a:buFont typeface="+mj-lt"/>
              <a:buAutoNum type="arabicPeriod"/>
              <a:defRPr sz="2800" baseline="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Index 1</a:t>
            </a:r>
          </a:p>
          <a:p>
            <a:pPr lvl="0"/>
            <a:r>
              <a:rPr lang="en-GB" noProof="0"/>
              <a:t>Index 2</a:t>
            </a:r>
          </a:p>
          <a:p>
            <a:pPr lvl="0"/>
            <a:r>
              <a:rPr lang="en-GB" noProof="0"/>
              <a:t>Index 3</a:t>
            </a:r>
          </a:p>
        </p:txBody>
      </p:sp>
      <p:sp>
        <p:nvSpPr>
          <p:cNvPr id="25"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8"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Tree>
    <p:extLst>
      <p:ext uri="{BB962C8B-B14F-4D97-AF65-F5344CB8AC3E}">
        <p14:creationId xmlns:p14="http://schemas.microsoft.com/office/powerpoint/2010/main" val="15385168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ullets slide">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09" y="1480159"/>
            <a:ext cx="11228409" cy="4828567"/>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6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1"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13400807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12" name="Marcador de texto 2"/>
          <p:cNvSpPr>
            <a:spLocks noGrp="1"/>
          </p:cNvSpPr>
          <p:nvPr>
            <p:ph type="body" sz="quarter" idx="18" hasCustomPrompt="1"/>
          </p:nvPr>
        </p:nvSpPr>
        <p:spPr>
          <a:xfrm>
            <a:off x="292608" y="1480173"/>
            <a:ext cx="5492496" cy="4828566"/>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1"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1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7"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8"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8" name="Marcador de texto 2"/>
          <p:cNvSpPr>
            <a:spLocks noGrp="1"/>
          </p:cNvSpPr>
          <p:nvPr>
            <p:ph type="body" sz="quarter" idx="19" hasCustomPrompt="1"/>
          </p:nvPr>
        </p:nvSpPr>
        <p:spPr>
          <a:xfrm>
            <a:off x="6063308" y="1472789"/>
            <a:ext cx="5492496" cy="4828566"/>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5817246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 Picture">
    <p:spTree>
      <p:nvGrpSpPr>
        <p:cNvPr id="1" name=""/>
        <p:cNvGrpSpPr/>
        <p:nvPr/>
      </p:nvGrpSpPr>
      <p:grpSpPr>
        <a:xfrm>
          <a:off x="0" y="0"/>
          <a:ext cx="0" cy="0"/>
          <a:chOff x="0" y="0"/>
          <a:chExt cx="0" cy="0"/>
        </a:xfrm>
      </p:grpSpPr>
      <p:sp>
        <p:nvSpPr>
          <p:cNvPr id="7" name="Text Placeholder 19"/>
          <p:cNvSpPr>
            <a:spLocks noGrp="1"/>
          </p:cNvSpPr>
          <p:nvPr>
            <p:ph type="body" sz="quarter" idx="13"/>
          </p:nvPr>
        </p:nvSpPr>
        <p:spPr>
          <a:xfrm>
            <a:off x="268224" y="1480159"/>
            <a:ext cx="4886028" cy="1349538"/>
          </a:xfrm>
          <a:prstGeom prst="rect">
            <a:avLst/>
          </a:prstGeom>
        </p:spPr>
        <p:txBody>
          <a:bodyPr>
            <a:noAutofit/>
          </a:bodyPr>
          <a:lstStyle>
            <a:lvl1pPr marL="0" indent="0">
              <a:lnSpc>
                <a:spcPts val="1425"/>
              </a:lnSpc>
              <a:buNone/>
              <a:defRPr sz="2400">
                <a:solidFill>
                  <a:srgbClr val="32323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4"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1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lang="en-US" smtClean="0"/>
            </a:lvl1pPr>
          </a:lstStyle>
          <a:p>
            <a:endParaRPr lang="en-GB">
              <a:solidFill>
                <a:srgbClr val="FFFFFF">
                  <a:lumMod val="65000"/>
                </a:srgbClr>
              </a:solidFill>
            </a:endParaRPr>
          </a:p>
        </p:txBody>
      </p:sp>
      <p:sp>
        <p:nvSpPr>
          <p:cNvPr id="13"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20"/>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9" name="Picture Placeholder 30"/>
          <p:cNvSpPr>
            <a:spLocks noGrp="1"/>
          </p:cNvSpPr>
          <p:nvPr>
            <p:ph type="pic" sz="quarter" idx="14" hasCustomPrompt="1"/>
          </p:nvPr>
        </p:nvSpPr>
        <p:spPr>
          <a:xfrm>
            <a:off x="6" y="2979036"/>
            <a:ext cx="4002685" cy="3878978"/>
          </a:xfrm>
          <a:custGeom>
            <a:avLst/>
            <a:gdLst>
              <a:gd name="connsiteX0" fmla="*/ 2435667 w 3352801"/>
              <a:gd name="connsiteY0" fmla="*/ 0 h 2652713"/>
              <a:gd name="connsiteX1" fmla="*/ 2441681 w 3352801"/>
              <a:gd name="connsiteY1" fmla="*/ 0 h 2652713"/>
              <a:gd name="connsiteX2" fmla="*/ 2467241 w 3352801"/>
              <a:gd name="connsiteY2" fmla="*/ 0 h 2652713"/>
              <a:gd name="connsiteX3" fmla="*/ 3352801 w 3352801"/>
              <a:gd name="connsiteY3" fmla="*/ 884739 h 2652713"/>
              <a:gd name="connsiteX4" fmla="*/ 3300179 w 3352801"/>
              <a:gd name="connsiteY4" fmla="*/ 1183657 h 2652713"/>
              <a:gd name="connsiteX5" fmla="*/ 3301682 w 3352801"/>
              <a:gd name="connsiteY5" fmla="*/ 1183657 h 2652713"/>
              <a:gd name="connsiteX6" fmla="*/ 2837101 w 3352801"/>
              <a:gd name="connsiteY6" fmla="*/ 2652713 h 2652713"/>
              <a:gd name="connsiteX7" fmla="*/ 4511 w 3352801"/>
              <a:gd name="connsiteY7" fmla="*/ 2652713 h 2652713"/>
              <a:gd name="connsiteX8" fmla="*/ 0 w 3352801"/>
              <a:gd name="connsiteY8" fmla="*/ 268876 h 2652713"/>
              <a:gd name="connsiteX9" fmla="*/ 2301856 w 3352801"/>
              <a:gd name="connsiteY9" fmla="*/ 15021 h 2652713"/>
              <a:gd name="connsiteX10" fmla="*/ 2435667 w 3352801"/>
              <a:gd name="connsiteY10" fmla="*/ 0 h 265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2801" h="2652713">
                <a:moveTo>
                  <a:pt x="2435667" y="0"/>
                </a:moveTo>
                <a:cubicBezTo>
                  <a:pt x="2435667" y="0"/>
                  <a:pt x="2435667" y="0"/>
                  <a:pt x="2441681" y="0"/>
                </a:cubicBezTo>
                <a:cubicBezTo>
                  <a:pt x="2449199" y="0"/>
                  <a:pt x="2458220" y="0"/>
                  <a:pt x="2467241" y="0"/>
                </a:cubicBezTo>
                <a:cubicBezTo>
                  <a:pt x="2955878" y="0"/>
                  <a:pt x="3352801" y="395053"/>
                  <a:pt x="3352801" y="884739"/>
                </a:cubicBezTo>
                <a:cubicBezTo>
                  <a:pt x="3352801" y="989886"/>
                  <a:pt x="3334759" y="1090527"/>
                  <a:pt x="3300179" y="1183657"/>
                </a:cubicBezTo>
                <a:cubicBezTo>
                  <a:pt x="3300179" y="1183657"/>
                  <a:pt x="3300179" y="1183657"/>
                  <a:pt x="3301682" y="1183657"/>
                </a:cubicBezTo>
                <a:cubicBezTo>
                  <a:pt x="3301682" y="1183657"/>
                  <a:pt x="3301682" y="1183657"/>
                  <a:pt x="2837101" y="2652713"/>
                </a:cubicBezTo>
                <a:cubicBezTo>
                  <a:pt x="2837101" y="2652713"/>
                  <a:pt x="2837101" y="2652713"/>
                  <a:pt x="4511" y="2652713"/>
                </a:cubicBezTo>
                <a:cubicBezTo>
                  <a:pt x="4511" y="2652713"/>
                  <a:pt x="4511" y="2652713"/>
                  <a:pt x="0" y="268876"/>
                </a:cubicBezTo>
                <a:cubicBezTo>
                  <a:pt x="0" y="268876"/>
                  <a:pt x="0" y="268876"/>
                  <a:pt x="2301856" y="15021"/>
                </a:cubicBezTo>
                <a:cubicBezTo>
                  <a:pt x="2345457" y="6008"/>
                  <a:pt x="2390562" y="1502"/>
                  <a:pt x="2435667" y="0"/>
                </a:cubicBezTo>
                <a:close/>
              </a:path>
            </a:pathLst>
          </a:custGeom>
          <a:solidFill>
            <a:schemeClr val="bg1">
              <a:lumMod val="95000"/>
            </a:schemeClr>
          </a:solidFill>
        </p:spPr>
        <p:txBody>
          <a:bodyPr wrap="square" anchor="ctr">
            <a:noAutofit/>
          </a:bodyPr>
          <a:lstStyle>
            <a:lvl1pPr marL="0" indent="0" algn="ctr">
              <a:buNone/>
              <a:defRPr/>
            </a:lvl1pPr>
          </a:lstStyle>
          <a:p>
            <a:br>
              <a:rPr lang="en-GB" noProof="0"/>
            </a:br>
            <a:br>
              <a:rPr lang="en-GB" noProof="0"/>
            </a:br>
            <a:r>
              <a:rPr lang="en-GB" noProof="0"/>
              <a:t>Insert your picture here</a:t>
            </a:r>
          </a:p>
        </p:txBody>
      </p:sp>
      <p:sp>
        <p:nvSpPr>
          <p:cNvPr id="12" name="Marcador de texto 2"/>
          <p:cNvSpPr>
            <a:spLocks noGrp="1"/>
          </p:cNvSpPr>
          <p:nvPr>
            <p:ph type="body" sz="quarter" idx="19" hasCustomPrompt="1"/>
          </p:nvPr>
        </p:nvSpPr>
        <p:spPr>
          <a:xfrm>
            <a:off x="6063308" y="1472789"/>
            <a:ext cx="5492496" cy="4828566"/>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Tree>
    <p:extLst>
      <p:ext uri="{BB962C8B-B14F-4D97-AF65-F5344CB8AC3E}">
        <p14:creationId xmlns:p14="http://schemas.microsoft.com/office/powerpoint/2010/main" val="19745476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nd two photos">
    <p:spTree>
      <p:nvGrpSpPr>
        <p:cNvPr id="1" name=""/>
        <p:cNvGrpSpPr/>
        <p:nvPr/>
      </p:nvGrpSpPr>
      <p:grpSpPr>
        <a:xfrm>
          <a:off x="0" y="0"/>
          <a:ext cx="0" cy="0"/>
          <a:chOff x="0" y="0"/>
          <a:chExt cx="0" cy="0"/>
        </a:xfrm>
      </p:grpSpPr>
      <p:sp>
        <p:nvSpPr>
          <p:cNvPr id="12" name="Picture Placeholder 2"/>
          <p:cNvSpPr>
            <a:spLocks noGrp="1"/>
          </p:cNvSpPr>
          <p:nvPr>
            <p:ph type="pic" sz="quarter" idx="15" hasCustomPrompt="1"/>
          </p:nvPr>
        </p:nvSpPr>
        <p:spPr>
          <a:xfrm>
            <a:off x="6050347" y="3548744"/>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9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14" name="Text Placeholder 4"/>
          <p:cNvSpPr>
            <a:spLocks noGrp="1"/>
          </p:cNvSpPr>
          <p:nvPr>
            <p:ph type="body" sz="quarter" idx="17"/>
          </p:nvPr>
        </p:nvSpPr>
        <p:spPr>
          <a:xfrm>
            <a:off x="6060571" y="6106866"/>
            <a:ext cx="5717599" cy="201873"/>
          </a:xfrm>
          <a:prstGeom prst="rect">
            <a:avLst/>
          </a:prstGeom>
        </p:spPr>
        <p:txBody>
          <a:bodyPr>
            <a:noAutofit/>
          </a:bodyPr>
          <a:lstStyle>
            <a:lvl1pPr marL="0" indent="0">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
        <p:nvSpPr>
          <p:cNvPr id="22" name="Picture Placeholder 2"/>
          <p:cNvSpPr>
            <a:spLocks noGrp="1"/>
          </p:cNvSpPr>
          <p:nvPr>
            <p:ph type="pic" sz="quarter" idx="20" hasCustomPrompt="1"/>
          </p:nvPr>
        </p:nvSpPr>
        <p:spPr>
          <a:xfrm>
            <a:off x="6050084" y="564189"/>
            <a:ext cx="5717597" cy="2542200"/>
          </a:xfrm>
          <a:prstGeom prst="rect">
            <a:avLst/>
          </a:prstGeom>
          <a:solidFill>
            <a:schemeClr val="bg1">
              <a:lumMod val="95000"/>
            </a:schemeClr>
          </a:solidFill>
        </p:spPr>
        <p:txBody>
          <a:bodyPr anchor="ctr"/>
          <a:lstStyle>
            <a:lvl1pPr marL="0" marR="0" indent="0" algn="ctr" defTabSz="685749" rtl="0" eaLnBrk="1" fontAlgn="auto" latinLnBrk="0" hangingPunct="1">
              <a:lnSpc>
                <a:spcPct val="90000"/>
              </a:lnSpc>
              <a:spcBef>
                <a:spcPts val="750"/>
              </a:spcBef>
              <a:spcAft>
                <a:spcPts val="0"/>
              </a:spcAft>
              <a:buClr>
                <a:schemeClr val="accent2"/>
              </a:buClr>
              <a:buSzPct val="92000"/>
              <a:buFont typeface="Lucida Grande"/>
              <a:buNone/>
              <a:tabLst/>
              <a:defRPr/>
            </a:lvl1pPr>
          </a:lstStyle>
          <a:p>
            <a:br>
              <a:rPr lang="en-GB" noProof="0"/>
            </a:br>
            <a:br>
              <a:rPr lang="en-GB" noProof="0"/>
            </a:br>
            <a:br>
              <a:rPr lang="en-GB" noProof="0"/>
            </a:br>
            <a:br>
              <a:rPr lang="en-GB" noProof="0"/>
            </a:br>
            <a:r>
              <a:rPr lang="en-GB" noProof="0"/>
              <a:t>Insert your picture here</a:t>
            </a:r>
          </a:p>
        </p:txBody>
      </p:sp>
      <p:sp>
        <p:nvSpPr>
          <p:cNvPr id="25"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15"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6" name="Title 1"/>
          <p:cNvSpPr>
            <a:spLocks noGrp="1"/>
          </p:cNvSpPr>
          <p:nvPr>
            <p:ph type="title"/>
          </p:nvPr>
        </p:nvSpPr>
        <p:spPr>
          <a:xfrm>
            <a:off x="268225" y="296865"/>
            <a:ext cx="5628609"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8" name="Text Placeholder 19"/>
          <p:cNvSpPr>
            <a:spLocks noGrp="1"/>
          </p:cNvSpPr>
          <p:nvPr>
            <p:ph type="body" sz="quarter" idx="13"/>
          </p:nvPr>
        </p:nvSpPr>
        <p:spPr>
          <a:xfrm>
            <a:off x="268225" y="779412"/>
            <a:ext cx="5616304"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1" name="Marcador de texto 2"/>
          <p:cNvSpPr>
            <a:spLocks noGrp="1"/>
          </p:cNvSpPr>
          <p:nvPr>
            <p:ph type="body" sz="quarter" idx="19" hasCustomPrompt="1"/>
          </p:nvPr>
        </p:nvSpPr>
        <p:spPr>
          <a:xfrm>
            <a:off x="268225" y="1302026"/>
            <a:ext cx="5492496" cy="4999329"/>
          </a:xfrm>
          <a:prstGeom prst="rect">
            <a:avLst/>
          </a:prstGeom>
        </p:spPr>
        <p:txBody>
          <a:bodyPr>
            <a:normAutofit/>
          </a:bodyPr>
          <a:lstStyle>
            <a:lvl1pPr marL="130960" indent="-130960">
              <a:lnSpc>
                <a:spcPct val="100000"/>
              </a:lnSpc>
              <a:buClr>
                <a:schemeClr val="accent2"/>
              </a:buClr>
              <a:defRPr sz="2800" baseline="0">
                <a:solidFill>
                  <a:srgbClr val="323232"/>
                </a:solidFill>
              </a:defRPr>
            </a:lvl1pPr>
            <a:lvl2pPr>
              <a:lnSpc>
                <a:spcPct val="100000"/>
              </a:lnSpc>
              <a:buClr>
                <a:schemeClr val="accent2"/>
              </a:buClr>
              <a:defRPr sz="2400" baseline="0">
                <a:solidFill>
                  <a:srgbClr val="323232"/>
                </a:solidFill>
              </a:defRPr>
            </a:lvl2pPr>
            <a:lvl3pPr>
              <a:lnSpc>
                <a:spcPct val="100000"/>
              </a:lnSpc>
              <a:buClr>
                <a:schemeClr val="accent2"/>
              </a:buClr>
              <a:defRPr sz="2000" baseline="0">
                <a:solidFill>
                  <a:srgbClr val="323232"/>
                </a:solidFill>
              </a:defRPr>
            </a:lvl3pPr>
            <a:lvl4pPr>
              <a:lnSpc>
                <a:spcPct val="100000"/>
              </a:lnSpc>
              <a:buClr>
                <a:schemeClr val="accent2"/>
              </a:buClr>
              <a:defRPr sz="1800" baseline="0">
                <a:solidFill>
                  <a:srgbClr val="323232"/>
                </a:solidFill>
              </a:defRPr>
            </a:lvl4pPr>
            <a:lvl5pPr>
              <a:lnSpc>
                <a:spcPct val="100000"/>
              </a:lnSpc>
              <a:buClr>
                <a:schemeClr val="accent2"/>
              </a:buClr>
              <a:defRPr sz="1400" baseline="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3" name="Text Placeholder 4"/>
          <p:cNvSpPr>
            <a:spLocks noGrp="1"/>
          </p:cNvSpPr>
          <p:nvPr>
            <p:ph type="body" sz="quarter" idx="21"/>
          </p:nvPr>
        </p:nvSpPr>
        <p:spPr>
          <a:xfrm>
            <a:off x="6050085" y="3143850"/>
            <a:ext cx="5717599" cy="201873"/>
          </a:xfrm>
          <a:prstGeom prst="rect">
            <a:avLst/>
          </a:prstGeom>
        </p:spPr>
        <p:txBody>
          <a:bodyPr>
            <a:noAutofit/>
          </a:bodyPr>
          <a:lstStyle>
            <a:lvl1pPr marL="0" indent="0">
              <a:buNone/>
              <a:defRPr sz="1200" i="0" baseline="0">
                <a:solidFill>
                  <a:srgbClr val="323232"/>
                </a:solidFill>
                <a:latin typeface="+mj-lt"/>
              </a:defRPr>
            </a:lvl1pPr>
            <a:lvl2pPr>
              <a:defRPr sz="1050">
                <a:latin typeface="+mj-lt"/>
              </a:defRPr>
            </a:lvl2pPr>
            <a:lvl3pPr>
              <a:defRPr sz="900">
                <a:latin typeface="+mj-lt"/>
              </a:defRPr>
            </a:lvl3pPr>
            <a:lvl4pPr>
              <a:defRPr sz="825">
                <a:latin typeface="+mj-lt"/>
              </a:defRPr>
            </a:lvl4pPr>
            <a:lvl5pPr>
              <a:defRPr sz="825">
                <a:latin typeface="+mj-lt"/>
              </a:defRPr>
            </a:lvl5pPr>
          </a:lstStyle>
          <a:p>
            <a:pPr lvl="0"/>
            <a:r>
              <a:rPr lang="en-US" noProof="0"/>
              <a:t>Click to edit Master text styles</a:t>
            </a:r>
          </a:p>
        </p:txBody>
      </p:sp>
    </p:spTree>
    <p:extLst>
      <p:ext uri="{BB962C8B-B14F-4D97-AF65-F5344CB8AC3E}">
        <p14:creationId xmlns:p14="http://schemas.microsoft.com/office/powerpoint/2010/main" val="27406181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83873" y="899886"/>
            <a:ext cx="11022863" cy="4267200"/>
          </a:xfrm>
        </p:spPr>
        <p:txBody>
          <a:bodyPr anchor="b">
            <a:normAutofit/>
          </a:bodyPr>
          <a:lstStyle>
            <a:lvl1pPr>
              <a:lnSpc>
                <a:spcPct val="100000"/>
              </a:lnSpc>
              <a:defRPr sz="3200" baseline="0">
                <a:solidFill>
                  <a:schemeClr val="tx2"/>
                </a:solidFill>
                <a:latin typeface="+mj-lt"/>
              </a:defRPr>
            </a:lvl1pPr>
          </a:lstStyle>
          <a:p>
            <a:r>
              <a:rPr lang="en-GB" noProof="0"/>
              <a:t>“Click to insert your quote”</a:t>
            </a:r>
          </a:p>
        </p:txBody>
      </p:sp>
      <p:sp>
        <p:nvSpPr>
          <p:cNvPr id="6" name="Text Placeholder 19"/>
          <p:cNvSpPr>
            <a:spLocks noGrp="1"/>
          </p:cNvSpPr>
          <p:nvPr>
            <p:ph type="body" sz="quarter" idx="13"/>
          </p:nvPr>
        </p:nvSpPr>
        <p:spPr>
          <a:xfrm>
            <a:off x="283657" y="5240908"/>
            <a:ext cx="4602163" cy="498992"/>
          </a:xfrm>
          <a:prstGeom prst="rect">
            <a:avLst/>
          </a:prstGeom>
        </p:spPr>
        <p:txBody>
          <a:bodyPr>
            <a:noAutofit/>
          </a:bodyPr>
          <a:lstStyle>
            <a:lvl1pPr marL="0" indent="0">
              <a:lnSpc>
                <a:spcPts val="1425"/>
              </a:lnSpc>
              <a:buNone/>
              <a:defRPr sz="1350" i="0">
                <a:solidFill>
                  <a:srgbClr val="32323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1"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8"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Tree>
    <p:extLst>
      <p:ext uri="{BB962C8B-B14F-4D97-AF65-F5344CB8AC3E}">
        <p14:creationId xmlns:p14="http://schemas.microsoft.com/office/powerpoint/2010/main" val="2382337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ext + Picture">
    <p:spTree>
      <p:nvGrpSpPr>
        <p:cNvPr id="1" name=""/>
        <p:cNvGrpSpPr/>
        <p:nvPr/>
      </p:nvGrpSpPr>
      <p:grpSpPr>
        <a:xfrm>
          <a:off x="0" y="0"/>
          <a:ext cx="0" cy="0"/>
          <a:chOff x="0" y="0"/>
          <a:chExt cx="0" cy="0"/>
        </a:xfrm>
      </p:grpSpPr>
      <p:sp>
        <p:nvSpPr>
          <p:cNvPr id="31" name="Picture Placeholder 30"/>
          <p:cNvSpPr>
            <a:spLocks noGrp="1"/>
          </p:cNvSpPr>
          <p:nvPr>
            <p:ph type="pic" sz="quarter" idx="14"/>
          </p:nvPr>
        </p:nvSpPr>
        <p:spPr>
          <a:xfrm>
            <a:off x="13" y="1562051"/>
            <a:ext cx="5336913" cy="5295964"/>
          </a:xfrm>
          <a:custGeom>
            <a:avLst/>
            <a:gdLst>
              <a:gd name="connsiteX0" fmla="*/ 2435667 w 3352801"/>
              <a:gd name="connsiteY0" fmla="*/ 0 h 2652713"/>
              <a:gd name="connsiteX1" fmla="*/ 2441681 w 3352801"/>
              <a:gd name="connsiteY1" fmla="*/ 0 h 2652713"/>
              <a:gd name="connsiteX2" fmla="*/ 2467241 w 3352801"/>
              <a:gd name="connsiteY2" fmla="*/ 0 h 2652713"/>
              <a:gd name="connsiteX3" fmla="*/ 3352801 w 3352801"/>
              <a:gd name="connsiteY3" fmla="*/ 884739 h 2652713"/>
              <a:gd name="connsiteX4" fmla="*/ 3300179 w 3352801"/>
              <a:gd name="connsiteY4" fmla="*/ 1183657 h 2652713"/>
              <a:gd name="connsiteX5" fmla="*/ 3301682 w 3352801"/>
              <a:gd name="connsiteY5" fmla="*/ 1183657 h 2652713"/>
              <a:gd name="connsiteX6" fmla="*/ 2837101 w 3352801"/>
              <a:gd name="connsiteY6" fmla="*/ 2652713 h 2652713"/>
              <a:gd name="connsiteX7" fmla="*/ 4511 w 3352801"/>
              <a:gd name="connsiteY7" fmla="*/ 2652713 h 2652713"/>
              <a:gd name="connsiteX8" fmla="*/ 0 w 3352801"/>
              <a:gd name="connsiteY8" fmla="*/ 268876 h 2652713"/>
              <a:gd name="connsiteX9" fmla="*/ 2301856 w 3352801"/>
              <a:gd name="connsiteY9" fmla="*/ 15021 h 2652713"/>
              <a:gd name="connsiteX10" fmla="*/ 2435667 w 3352801"/>
              <a:gd name="connsiteY10" fmla="*/ 0 h 265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2801" h="2652713">
                <a:moveTo>
                  <a:pt x="2435667" y="0"/>
                </a:moveTo>
                <a:cubicBezTo>
                  <a:pt x="2435667" y="0"/>
                  <a:pt x="2435667" y="0"/>
                  <a:pt x="2441681" y="0"/>
                </a:cubicBezTo>
                <a:cubicBezTo>
                  <a:pt x="2449199" y="0"/>
                  <a:pt x="2458220" y="0"/>
                  <a:pt x="2467241" y="0"/>
                </a:cubicBezTo>
                <a:cubicBezTo>
                  <a:pt x="2955878" y="0"/>
                  <a:pt x="3352801" y="395053"/>
                  <a:pt x="3352801" y="884739"/>
                </a:cubicBezTo>
                <a:cubicBezTo>
                  <a:pt x="3352801" y="989886"/>
                  <a:pt x="3334759" y="1090527"/>
                  <a:pt x="3300179" y="1183657"/>
                </a:cubicBezTo>
                <a:cubicBezTo>
                  <a:pt x="3300179" y="1183657"/>
                  <a:pt x="3300179" y="1183657"/>
                  <a:pt x="3301682" y="1183657"/>
                </a:cubicBezTo>
                <a:cubicBezTo>
                  <a:pt x="3301682" y="1183657"/>
                  <a:pt x="3301682" y="1183657"/>
                  <a:pt x="2837101" y="2652713"/>
                </a:cubicBezTo>
                <a:cubicBezTo>
                  <a:pt x="2837101" y="2652713"/>
                  <a:pt x="2837101" y="2652713"/>
                  <a:pt x="4511" y="2652713"/>
                </a:cubicBezTo>
                <a:cubicBezTo>
                  <a:pt x="4511" y="2652713"/>
                  <a:pt x="4511" y="2652713"/>
                  <a:pt x="0" y="268876"/>
                </a:cubicBezTo>
                <a:cubicBezTo>
                  <a:pt x="0" y="268876"/>
                  <a:pt x="0" y="268876"/>
                  <a:pt x="2301856" y="15021"/>
                </a:cubicBezTo>
                <a:cubicBezTo>
                  <a:pt x="2345457" y="6008"/>
                  <a:pt x="2390562" y="1502"/>
                  <a:pt x="2435667" y="0"/>
                </a:cubicBezTo>
                <a:close/>
              </a:path>
            </a:pathLst>
          </a:custGeom>
          <a:solidFill>
            <a:schemeClr val="bg1">
              <a:lumMod val="95000"/>
            </a:schemeClr>
          </a:solidFill>
        </p:spPr>
        <p:txBody>
          <a:bodyPr rtlCol="0" anchor="ctr">
            <a:noAutofit/>
          </a:bodyPr>
          <a:lstStyle>
            <a:lvl1pPr marL="0" indent="0" algn="ctr">
              <a:buNone/>
              <a:defRPr/>
            </a:lvl1pPr>
          </a:lstStyle>
          <a:p>
            <a:pPr lvl="0"/>
            <a:r>
              <a:rPr lang="es-ES" noProof="0"/>
              <a:t>Arrastre la imagen al marcador de posición o haga clic en el icono para agregar</a:t>
            </a:r>
            <a:endParaRPr lang="en-GB" noProof="0"/>
          </a:p>
        </p:txBody>
      </p:sp>
      <p:sp>
        <p:nvSpPr>
          <p:cNvPr id="11" name="Marcador de texto 2"/>
          <p:cNvSpPr>
            <a:spLocks noGrp="1"/>
          </p:cNvSpPr>
          <p:nvPr>
            <p:ph type="body" sz="quarter" idx="18"/>
          </p:nvPr>
        </p:nvSpPr>
        <p:spPr>
          <a:xfrm>
            <a:off x="5643932" y="1480161"/>
            <a:ext cx="5877085" cy="4828567"/>
          </a:xfrm>
          <a:prstGeom prst="rect">
            <a:avLst/>
          </a:prstGeom>
        </p:spPr>
        <p:txBody>
          <a:bodyPr/>
          <a:lstStyle>
            <a:lvl1pPr marL="228594" marR="0" indent="-228594" algn="l" defTabSz="914377" rtl="0" eaLnBrk="1" fontAlgn="auto" latinLnBrk="0" hangingPunct="1">
              <a:lnSpc>
                <a:spcPct val="90000"/>
              </a:lnSpc>
              <a:spcBef>
                <a:spcPts val="1000"/>
              </a:spcBef>
              <a:spcAft>
                <a:spcPts val="0"/>
              </a:spcAft>
              <a:buClr>
                <a:srgbClr val="00A9E0"/>
              </a:buClr>
              <a:buSzPct val="80000"/>
              <a:buFont typeface="Calibri" panose="020F0502020204030204" pitchFamily="34" charset="0"/>
              <a:buChar char="_"/>
              <a:tabLst/>
              <a:defRPr sz="1600"/>
            </a:lvl1pPr>
            <a:lvl2pPr marL="685783" marR="0" indent="-228594" algn="l" defTabSz="914377" rtl="0" eaLnBrk="1" fontAlgn="auto" latinLnBrk="0" hangingPunct="1">
              <a:lnSpc>
                <a:spcPct val="90000"/>
              </a:lnSpc>
              <a:spcBef>
                <a:spcPts val="500"/>
              </a:spcBef>
              <a:spcAft>
                <a:spcPts val="0"/>
              </a:spcAft>
              <a:buClr>
                <a:srgbClr val="00A9E0"/>
              </a:buClr>
              <a:buSzTx/>
              <a:buFont typeface="Arial" panose="020B0604020202020204" pitchFamily="34" charset="0"/>
              <a:buChar char="•"/>
              <a:tabLst/>
              <a:defRPr sz="1600"/>
            </a:lvl2pPr>
            <a:lvl3pPr marL="1142971" marR="0" indent="-228594" algn="l" defTabSz="914377" rtl="0" eaLnBrk="1" fontAlgn="auto" latinLnBrk="0" hangingPunct="1">
              <a:lnSpc>
                <a:spcPct val="90000"/>
              </a:lnSpc>
              <a:spcBef>
                <a:spcPts val="500"/>
              </a:spcBef>
              <a:spcAft>
                <a:spcPts val="0"/>
              </a:spcAft>
              <a:buClr>
                <a:srgbClr val="00A9E0"/>
              </a:buClr>
              <a:buSzTx/>
              <a:buFont typeface="Arial" panose="020B0604020202020204" pitchFamily="34" charset="0"/>
              <a:buChar char="•"/>
              <a:tabLst/>
              <a:defRPr sz="1600"/>
            </a:lvl3pPr>
            <a:lvl4pPr marL="1600160" marR="0" indent="-228594" algn="l" defTabSz="914377" rtl="0" eaLnBrk="1" fontAlgn="auto" latinLnBrk="0" hangingPunct="1">
              <a:lnSpc>
                <a:spcPct val="90000"/>
              </a:lnSpc>
              <a:spcBef>
                <a:spcPts val="500"/>
              </a:spcBef>
              <a:spcAft>
                <a:spcPts val="0"/>
              </a:spcAft>
              <a:buClr>
                <a:srgbClr val="00A9E0"/>
              </a:buClr>
              <a:buSzTx/>
              <a:buFont typeface="Arial" panose="020B0604020202020204" pitchFamily="34" charset="0"/>
              <a:buChar char="•"/>
              <a:tabLst/>
              <a:defRPr sz="1600"/>
            </a:lvl4pPr>
            <a:lvl5pPr marL="2057349" marR="0" indent="-228594" algn="l" defTabSz="914377" rtl="0" eaLnBrk="1" fontAlgn="auto" latinLnBrk="0" hangingPunct="1">
              <a:lnSpc>
                <a:spcPct val="90000"/>
              </a:lnSpc>
              <a:spcBef>
                <a:spcPts val="500"/>
              </a:spcBef>
              <a:spcAft>
                <a:spcPts val="0"/>
              </a:spcAft>
              <a:buClr>
                <a:srgbClr val="00A9E0"/>
              </a:buClr>
              <a:buSzTx/>
              <a:buFont typeface="Arial" panose="020B0604020202020204" pitchFamily="34" charset="0"/>
              <a:buChar char="•"/>
              <a:tabLst/>
              <a:defRPr sz="1600"/>
            </a:lvl5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n-GB" noProof="0"/>
          </a:p>
        </p:txBody>
      </p:sp>
      <p:sp>
        <p:nvSpPr>
          <p:cNvPr id="13" name="Title 1"/>
          <p:cNvSpPr>
            <a:spLocks noGrp="1"/>
          </p:cNvSpPr>
          <p:nvPr>
            <p:ph type="title"/>
          </p:nvPr>
        </p:nvSpPr>
        <p:spPr>
          <a:xfrm>
            <a:off x="268224" y="296870"/>
            <a:ext cx="11253216" cy="482549"/>
          </a:xfrm>
        </p:spPr>
        <p:txBody>
          <a:bodyPr>
            <a:noAutofit/>
          </a:bodyPr>
          <a:lstStyle>
            <a:lvl1pPr>
              <a:defRPr sz="3200">
                <a:solidFill>
                  <a:schemeClr val="tx2"/>
                </a:solidFill>
                <a:latin typeface="+mj-lt"/>
              </a:defRPr>
            </a:lvl1pPr>
          </a:lstStyle>
          <a:p>
            <a:r>
              <a:rPr lang="es-ES_tradnl" noProof="0"/>
              <a:t>Click to edit Master title style</a:t>
            </a:r>
            <a:endParaRPr lang="en-GB" noProof="0"/>
          </a:p>
        </p:txBody>
      </p:sp>
      <p:sp>
        <p:nvSpPr>
          <p:cNvPr id="15" name="Text Placeholder 19"/>
          <p:cNvSpPr>
            <a:spLocks noGrp="1"/>
          </p:cNvSpPr>
          <p:nvPr>
            <p:ph type="body" sz="quarter" idx="20"/>
          </p:nvPr>
        </p:nvSpPr>
        <p:spPr>
          <a:xfrm>
            <a:off x="292608" y="779418"/>
            <a:ext cx="11228613" cy="300087"/>
          </a:xfrm>
          <a:prstGeom prst="rect">
            <a:avLst/>
          </a:prstGeom>
        </p:spPr>
        <p:txBody>
          <a:bodyPr>
            <a:noAutofit/>
          </a:bodyPr>
          <a:lstStyle>
            <a:lvl1pPr marL="0" indent="0">
              <a:lnSpc>
                <a:spcPct val="100000"/>
              </a:lnSpc>
              <a:buNone/>
              <a:defRPr sz="1867">
                <a:solidFill>
                  <a:schemeClr val="accent2"/>
                </a:solidFill>
                <a:latin typeface="+mj-lt"/>
              </a:defRPr>
            </a:lvl1pPr>
            <a:lvl2pPr marL="342866" indent="0">
              <a:buNone/>
              <a:defRPr sz="1200">
                <a:solidFill>
                  <a:schemeClr val="accent2"/>
                </a:solidFill>
                <a:latin typeface="+mj-lt"/>
              </a:defRPr>
            </a:lvl2pPr>
            <a:lvl3pPr marL="685732" indent="0">
              <a:buNone/>
              <a:defRPr sz="1067">
                <a:solidFill>
                  <a:schemeClr val="accent2"/>
                </a:solidFill>
                <a:latin typeface="+mj-lt"/>
              </a:defRPr>
            </a:lvl3pPr>
            <a:lvl4pPr marL="1028598" indent="0">
              <a:buNone/>
              <a:defRPr sz="933">
                <a:solidFill>
                  <a:schemeClr val="accent2"/>
                </a:solidFill>
                <a:latin typeface="+mj-lt"/>
              </a:defRPr>
            </a:lvl4pPr>
            <a:lvl5pPr marL="1371464" indent="0">
              <a:buNone/>
              <a:defRPr sz="933">
                <a:solidFill>
                  <a:schemeClr val="accent2"/>
                </a:solidFill>
                <a:latin typeface="+mj-lt"/>
              </a:defRPr>
            </a:lvl5pPr>
          </a:lstStyle>
          <a:p>
            <a:pPr lvl="0"/>
            <a:r>
              <a:rPr lang="es-ES_tradnl" noProof="0"/>
              <a:t>Click to edit Master text styles</a:t>
            </a:r>
          </a:p>
        </p:txBody>
      </p:sp>
      <p:sp>
        <p:nvSpPr>
          <p:cNvPr id="6" name="Marcador de número de diapositiva 32"/>
          <p:cNvSpPr>
            <a:spLocks noGrp="1"/>
          </p:cNvSpPr>
          <p:nvPr>
            <p:ph type="sldNum" sz="quarter" idx="21"/>
          </p:nvPr>
        </p:nvSpPr>
        <p:spPr/>
        <p:txBody>
          <a:bodyPr/>
          <a:lstStyle>
            <a:lvl1pPr>
              <a:defRPr/>
            </a:lvl1pPr>
          </a:lstStyle>
          <a:p>
            <a:fld id="{43FEDFF3-986F-4640-975A-F64043405F96}" type="slidenum">
              <a:rPr lang="es-ES" altLang="es-ES_tradnl"/>
              <a:pPr/>
              <a:t>‹nº›</a:t>
            </a:fld>
            <a:endParaRPr lang="es-ES" altLang="es-ES_tradnl"/>
          </a:p>
        </p:txBody>
      </p:sp>
      <p:sp>
        <p:nvSpPr>
          <p:cNvPr id="7" name="Footer Placeholder 4"/>
          <p:cNvSpPr>
            <a:spLocks noGrp="1"/>
          </p:cNvSpPr>
          <p:nvPr>
            <p:ph type="ftr" sz="quarter" idx="22"/>
          </p:nvPr>
        </p:nvSpPr>
        <p:spPr/>
        <p:txBody>
          <a:bodyPr lIns="68580" tIns="34290" rIns="68580" bIns="34290"/>
          <a:lstStyle>
            <a:lvl1pPr>
              <a:defRPr/>
            </a:lvl1pPr>
          </a:lstStyle>
          <a:p>
            <a:endParaRPr lang="en-GB" altLang="es-ES_tradnl"/>
          </a:p>
        </p:txBody>
      </p:sp>
    </p:spTree>
    <p:extLst>
      <p:ext uri="{BB962C8B-B14F-4D97-AF65-F5344CB8AC3E}">
        <p14:creationId xmlns:p14="http://schemas.microsoft.com/office/powerpoint/2010/main" val="10152112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with figures">
    <p:spTree>
      <p:nvGrpSpPr>
        <p:cNvPr id="1" name=""/>
        <p:cNvGrpSpPr/>
        <p:nvPr/>
      </p:nvGrpSpPr>
      <p:grpSpPr>
        <a:xfrm>
          <a:off x="0" y="0"/>
          <a:ext cx="0" cy="0"/>
          <a:chOff x="0" y="0"/>
          <a:chExt cx="0" cy="0"/>
        </a:xfrm>
      </p:grpSpPr>
      <p:sp>
        <p:nvSpPr>
          <p:cNvPr id="43" name="Content Placeholder 5"/>
          <p:cNvSpPr>
            <a:spLocks noGrp="1"/>
          </p:cNvSpPr>
          <p:nvPr>
            <p:ph sz="quarter" idx="4"/>
          </p:nvPr>
        </p:nvSpPr>
        <p:spPr>
          <a:xfrm>
            <a:off x="304085" y="4034980"/>
            <a:ext cx="3630108" cy="2240292"/>
          </a:xfrm>
          <a:prstGeom prst="rect">
            <a:avLst/>
          </a:prstGeom>
        </p:spPr>
        <p:txBody>
          <a:bodyPr anchor="b">
            <a:noAutofit/>
          </a:bodyPr>
          <a:lstStyle>
            <a:lvl1pPr marL="0" indent="0">
              <a:lnSpc>
                <a:spcPct val="100000"/>
              </a:lnSpc>
              <a:spcAft>
                <a:spcPts val="900"/>
              </a:spcAft>
              <a:buNone/>
              <a:defRPr sz="2000">
                <a:solidFill>
                  <a:srgbClr val="323232"/>
                </a:solidFill>
                <a:latin typeface="+mj-lt"/>
              </a:defRPr>
            </a:lvl1pPr>
            <a:lvl2pPr marL="342875" indent="0">
              <a:lnSpc>
                <a:spcPts val="1575"/>
              </a:lnSpc>
              <a:spcAft>
                <a:spcPts val="900"/>
              </a:spcAft>
              <a:buNone/>
              <a:defRPr sz="900">
                <a:solidFill>
                  <a:schemeClr val="bg1">
                    <a:lumMod val="50000"/>
                  </a:schemeClr>
                </a:solidFill>
                <a:latin typeface="+mj-lt"/>
              </a:defRPr>
            </a:lvl2pPr>
            <a:lvl3pPr marL="685749" indent="0">
              <a:lnSpc>
                <a:spcPts val="1575"/>
              </a:lnSpc>
              <a:spcAft>
                <a:spcPts val="900"/>
              </a:spcAft>
              <a:buNone/>
              <a:defRPr sz="825">
                <a:solidFill>
                  <a:schemeClr val="bg1">
                    <a:lumMod val="50000"/>
                  </a:schemeClr>
                </a:solidFill>
                <a:latin typeface="+mj-lt"/>
              </a:defRPr>
            </a:lvl3pPr>
            <a:lvl4pPr marL="1028624" indent="0">
              <a:lnSpc>
                <a:spcPts val="1575"/>
              </a:lnSpc>
              <a:spcAft>
                <a:spcPts val="900"/>
              </a:spcAft>
              <a:buNone/>
              <a:defRPr sz="788">
                <a:solidFill>
                  <a:schemeClr val="bg1">
                    <a:lumMod val="50000"/>
                  </a:schemeClr>
                </a:solidFill>
                <a:latin typeface="+mj-lt"/>
              </a:defRPr>
            </a:lvl4pPr>
            <a:lvl5pPr marL="1371498" indent="0">
              <a:lnSpc>
                <a:spcPts val="1575"/>
              </a:lnSpc>
              <a:spcAft>
                <a:spcPts val="900"/>
              </a:spcAft>
              <a:buNone/>
              <a:defRPr sz="788">
                <a:solidFill>
                  <a:schemeClr val="bg1">
                    <a:lumMod val="50000"/>
                  </a:schemeClr>
                </a:solidFill>
                <a:latin typeface="+mj-lt"/>
              </a:defRPr>
            </a:lvl5pPr>
          </a:lstStyle>
          <a:p>
            <a:pPr lvl="0"/>
            <a:r>
              <a:rPr lang="en-US" noProof="0"/>
              <a:t>Click to edit Master text styles</a:t>
            </a:r>
          </a:p>
        </p:txBody>
      </p:sp>
      <p:sp>
        <p:nvSpPr>
          <p:cNvPr id="36" name="Marcador de número de diapositiva 32"/>
          <p:cNvSpPr>
            <a:spLocks noGrp="1"/>
          </p:cNvSpPr>
          <p:nvPr>
            <p:ph type="sldNum" sz="quarter" idx="31"/>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23"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24" name="Title 1"/>
          <p:cNvSpPr>
            <a:spLocks noGrp="1"/>
          </p:cNvSpPr>
          <p:nvPr>
            <p:ph type="title"/>
          </p:nvPr>
        </p:nvSpPr>
        <p:spPr>
          <a:xfrm>
            <a:off x="268224" y="296865"/>
            <a:ext cx="5165422"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5" name="Text Placeholder 19"/>
          <p:cNvSpPr>
            <a:spLocks noGrp="1"/>
          </p:cNvSpPr>
          <p:nvPr>
            <p:ph type="body" sz="quarter" idx="13"/>
          </p:nvPr>
        </p:nvSpPr>
        <p:spPr>
          <a:xfrm>
            <a:off x="268224" y="787824"/>
            <a:ext cx="5141038" cy="45151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6" name="Picture Placeholder 59"/>
          <p:cNvSpPr>
            <a:spLocks noGrp="1"/>
          </p:cNvSpPr>
          <p:nvPr>
            <p:ph type="pic" sz="quarter" idx="22" hasCustomPrompt="1"/>
          </p:nvPr>
        </p:nvSpPr>
        <p:spPr>
          <a:xfrm>
            <a:off x="6217528" y="13343"/>
            <a:ext cx="5956887" cy="4900446"/>
          </a:xfrm>
          <a:custGeom>
            <a:avLst/>
            <a:gdLst>
              <a:gd name="connsiteX0" fmla="*/ 1507176 w 7526189"/>
              <a:gd name="connsiteY0" fmla="*/ 0 h 4900446"/>
              <a:gd name="connsiteX1" fmla="*/ 7526189 w 7526189"/>
              <a:gd name="connsiteY1" fmla="*/ 0 h 4900446"/>
              <a:gd name="connsiteX2" fmla="*/ 7526189 w 7526189"/>
              <a:gd name="connsiteY2" fmla="*/ 3753700 h 4900446"/>
              <a:gd name="connsiteX3" fmla="*/ 416883 w 7526189"/>
              <a:gd name="connsiteY3" fmla="*/ 3876833 h 4900446"/>
              <a:gd name="connsiteX4" fmla="*/ 1507176 w 7526189"/>
              <a:gd name="connsiteY4" fmla="*/ 0 h 490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6189" h="4900446">
                <a:moveTo>
                  <a:pt x="1507176" y="0"/>
                </a:moveTo>
                <a:lnTo>
                  <a:pt x="7526189" y="0"/>
                </a:lnTo>
                <a:cubicBezTo>
                  <a:pt x="7526189" y="0"/>
                  <a:pt x="7526189" y="0"/>
                  <a:pt x="7526189" y="3753700"/>
                </a:cubicBezTo>
                <a:cubicBezTo>
                  <a:pt x="6581517" y="4171607"/>
                  <a:pt x="1660265" y="6037263"/>
                  <a:pt x="416883" y="3876833"/>
                </a:cubicBezTo>
                <a:cubicBezTo>
                  <a:pt x="-852636" y="1667897"/>
                  <a:pt x="1148723" y="235073"/>
                  <a:pt x="1507176" y="0"/>
                </a:cubicBezTo>
                <a:close/>
              </a:path>
            </a:pathLst>
          </a:custGeom>
          <a:solidFill>
            <a:srgbClr val="ECECEC"/>
          </a:solidFill>
        </p:spPr>
        <p:txBody>
          <a:bodyPr wrap="square" anchor="ctr">
            <a:noAutofit/>
          </a:bodyPr>
          <a:lstStyle>
            <a:lvl1pPr marL="0" indent="0" algn="ctr">
              <a:buNone/>
              <a:defRPr/>
            </a:lvl1pPr>
          </a:lstStyle>
          <a:p>
            <a:br>
              <a:rPr lang="en-GB" noProof="0"/>
            </a:br>
            <a:br>
              <a:rPr lang="en-GB" noProof="0"/>
            </a:br>
            <a:r>
              <a:rPr lang="en-GB" noProof="0"/>
              <a:t>Insert your picture here</a:t>
            </a:r>
          </a:p>
        </p:txBody>
      </p:sp>
      <p:sp>
        <p:nvSpPr>
          <p:cNvPr id="17" name="Text Placeholder 68"/>
          <p:cNvSpPr>
            <a:spLocks noGrp="1"/>
          </p:cNvSpPr>
          <p:nvPr>
            <p:ph type="body" sz="quarter" idx="23" hasCustomPrompt="1"/>
          </p:nvPr>
        </p:nvSpPr>
        <p:spPr>
          <a:xfrm>
            <a:off x="5759505" y="1091922"/>
            <a:ext cx="1388744" cy="1438317"/>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rgbClr val="E6E6E6"/>
          </a:solidFill>
        </p:spPr>
        <p:txBody>
          <a:bodyPr wrap="square" tIns="864000">
            <a:noAutofit/>
          </a:bodyPr>
          <a:lstStyle>
            <a:lvl1pPr marL="0" indent="0" algn="ctr">
              <a:lnSpc>
                <a:spcPct val="50000"/>
              </a:lnSpc>
              <a:spcBef>
                <a:spcPts val="450"/>
              </a:spcBef>
              <a:buNone/>
              <a:defRPr sz="1200" baseline="0">
                <a:solidFill>
                  <a:schemeClr val="accent1"/>
                </a:solidFill>
              </a:defRPr>
            </a:lvl1pPr>
            <a:lvl2pPr algn="ctr">
              <a:defRPr/>
            </a:lvl2pPr>
          </a:lstStyle>
          <a:p>
            <a:pPr lvl="0"/>
            <a:r>
              <a:rPr lang="en-GB" noProof="0"/>
              <a:t>Click to edit</a:t>
            </a:r>
          </a:p>
        </p:txBody>
      </p:sp>
      <p:sp>
        <p:nvSpPr>
          <p:cNvPr id="18" name="Text Placeholder 70"/>
          <p:cNvSpPr>
            <a:spLocks noGrp="1"/>
          </p:cNvSpPr>
          <p:nvPr>
            <p:ph type="body" sz="quarter" idx="24" hasCustomPrompt="1"/>
          </p:nvPr>
        </p:nvSpPr>
        <p:spPr>
          <a:xfrm>
            <a:off x="5883419" y="1517411"/>
            <a:ext cx="1205942" cy="463831"/>
          </a:xfrm>
          <a:prstGeom prst="rect">
            <a:avLst/>
          </a:prstGeom>
        </p:spPr>
        <p:txBody>
          <a:bodyPr>
            <a:noAutofit/>
          </a:bodyPr>
          <a:lstStyle>
            <a:lvl1pPr marL="0" indent="0" algn="ctr">
              <a:buNone/>
              <a:defRPr sz="2700">
                <a:solidFill>
                  <a:schemeClr val="accent1"/>
                </a:solidFill>
              </a:defRPr>
            </a:lvl1pPr>
          </a:lstStyle>
          <a:p>
            <a:pPr lvl="0"/>
            <a:r>
              <a:rPr lang="en-GB" noProof="0"/>
              <a:t>Numb</a:t>
            </a:r>
          </a:p>
        </p:txBody>
      </p:sp>
      <p:sp>
        <p:nvSpPr>
          <p:cNvPr id="19" name="Text Placeholder 71"/>
          <p:cNvSpPr>
            <a:spLocks noGrp="1"/>
          </p:cNvSpPr>
          <p:nvPr>
            <p:ph type="body" sz="quarter" idx="25" hasCustomPrompt="1"/>
          </p:nvPr>
        </p:nvSpPr>
        <p:spPr>
          <a:xfrm>
            <a:off x="6415026" y="3686660"/>
            <a:ext cx="2068498" cy="2142336"/>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chemeClr val="accent2"/>
          </a:solidFill>
        </p:spPr>
        <p:txBody>
          <a:bodyPr wrap="square" tIns="1368000">
            <a:noAutofit/>
          </a:bodyPr>
          <a:lstStyle>
            <a:lvl1pPr marL="0" indent="0" algn="ctr">
              <a:lnSpc>
                <a:spcPct val="50000"/>
              </a:lnSpc>
              <a:spcBef>
                <a:spcPts val="450"/>
              </a:spcBef>
              <a:buNone/>
              <a:defRPr sz="1800" baseline="0">
                <a:solidFill>
                  <a:schemeClr val="bg1"/>
                </a:solidFill>
              </a:defRPr>
            </a:lvl1pPr>
            <a:lvl2pPr algn="ctr">
              <a:defRPr/>
            </a:lvl2pPr>
          </a:lstStyle>
          <a:p>
            <a:pPr lvl="0"/>
            <a:r>
              <a:rPr lang="en-GB" noProof="0"/>
              <a:t>Click to edit</a:t>
            </a:r>
          </a:p>
        </p:txBody>
      </p:sp>
      <p:sp>
        <p:nvSpPr>
          <p:cNvPr id="20" name="Text Placeholder 70"/>
          <p:cNvSpPr>
            <a:spLocks noGrp="1"/>
          </p:cNvSpPr>
          <p:nvPr>
            <p:ph type="body" sz="quarter" idx="26" hasCustomPrompt="1"/>
          </p:nvPr>
        </p:nvSpPr>
        <p:spPr>
          <a:xfrm>
            <a:off x="6453877" y="4415153"/>
            <a:ext cx="1939187" cy="615030"/>
          </a:xfrm>
          <a:prstGeom prst="rect">
            <a:avLst/>
          </a:prstGeom>
        </p:spPr>
        <p:txBody>
          <a:bodyPr>
            <a:noAutofit/>
          </a:bodyPr>
          <a:lstStyle>
            <a:lvl1pPr marL="0" indent="0" algn="ctr">
              <a:buNone/>
              <a:defRPr sz="4050">
                <a:solidFill>
                  <a:schemeClr val="bg1"/>
                </a:solidFill>
              </a:defRPr>
            </a:lvl1pPr>
          </a:lstStyle>
          <a:p>
            <a:pPr lvl="0"/>
            <a:r>
              <a:rPr lang="en-GB" noProof="0"/>
              <a:t>Numb</a:t>
            </a:r>
          </a:p>
        </p:txBody>
      </p:sp>
      <p:sp>
        <p:nvSpPr>
          <p:cNvPr id="21" name="Text Placeholder 73"/>
          <p:cNvSpPr>
            <a:spLocks noGrp="1"/>
          </p:cNvSpPr>
          <p:nvPr>
            <p:ph type="body" sz="quarter" idx="27" hasCustomPrompt="1"/>
          </p:nvPr>
        </p:nvSpPr>
        <p:spPr>
          <a:xfrm>
            <a:off x="8897242" y="3533043"/>
            <a:ext cx="1375616" cy="1424721"/>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chemeClr val="accent1"/>
          </a:solidFill>
        </p:spPr>
        <p:txBody>
          <a:bodyPr wrap="square" tIns="900000">
            <a:noAutofit/>
          </a:bodyPr>
          <a:lstStyle>
            <a:lvl1pPr marL="0" indent="0" algn="ctr">
              <a:lnSpc>
                <a:spcPct val="50000"/>
              </a:lnSpc>
              <a:spcBef>
                <a:spcPts val="450"/>
              </a:spcBef>
              <a:buNone/>
              <a:defRPr sz="1200" baseline="0">
                <a:solidFill>
                  <a:schemeClr val="bg1"/>
                </a:solidFill>
              </a:defRPr>
            </a:lvl1pPr>
            <a:lvl2pPr algn="ctr">
              <a:defRPr/>
            </a:lvl2pPr>
          </a:lstStyle>
          <a:p>
            <a:pPr lvl="0"/>
            <a:r>
              <a:rPr lang="en-GB" noProof="0"/>
              <a:t>Click to edit</a:t>
            </a:r>
          </a:p>
        </p:txBody>
      </p:sp>
      <p:sp>
        <p:nvSpPr>
          <p:cNvPr id="22" name="Text Placeholder 70"/>
          <p:cNvSpPr>
            <a:spLocks noGrp="1"/>
          </p:cNvSpPr>
          <p:nvPr>
            <p:ph type="body" sz="quarter" idx="28" hasCustomPrompt="1"/>
          </p:nvPr>
        </p:nvSpPr>
        <p:spPr>
          <a:xfrm>
            <a:off x="8950110" y="4001070"/>
            <a:ext cx="1266262" cy="414083"/>
          </a:xfrm>
          <a:prstGeom prst="rect">
            <a:avLst/>
          </a:prstGeom>
        </p:spPr>
        <p:txBody>
          <a:bodyPr>
            <a:noAutofit/>
          </a:bodyPr>
          <a:lstStyle>
            <a:lvl1pPr marL="0" indent="0" algn="ctr">
              <a:buNone/>
              <a:defRPr sz="2700">
                <a:solidFill>
                  <a:schemeClr val="bg1"/>
                </a:solidFill>
              </a:defRPr>
            </a:lvl1pPr>
          </a:lstStyle>
          <a:p>
            <a:pPr lvl="0"/>
            <a:r>
              <a:rPr lang="en-GB" noProof="0"/>
              <a:t>Numb</a:t>
            </a:r>
          </a:p>
        </p:txBody>
      </p:sp>
      <p:sp>
        <p:nvSpPr>
          <p:cNvPr id="26" name="Text Placeholder 75"/>
          <p:cNvSpPr>
            <a:spLocks noGrp="1"/>
          </p:cNvSpPr>
          <p:nvPr>
            <p:ph type="body" sz="quarter" idx="29" hasCustomPrompt="1"/>
          </p:nvPr>
        </p:nvSpPr>
        <p:spPr>
          <a:xfrm>
            <a:off x="10520740" y="4644293"/>
            <a:ext cx="998726" cy="1034377"/>
          </a:xfrm>
          <a:custGeom>
            <a:avLst/>
            <a:gdLst>
              <a:gd name="connsiteX0" fmla="*/ 925829 w 1851658"/>
              <a:gd name="connsiteY0" fmla="*/ 0 h 1809056"/>
              <a:gd name="connsiteX1" fmla="*/ 1851658 w 1851658"/>
              <a:gd name="connsiteY1" fmla="*/ 904528 h 1809056"/>
              <a:gd name="connsiteX2" fmla="*/ 925829 w 1851658"/>
              <a:gd name="connsiteY2" fmla="*/ 1809056 h 1809056"/>
              <a:gd name="connsiteX3" fmla="*/ 0 w 1851658"/>
              <a:gd name="connsiteY3" fmla="*/ 904528 h 1809056"/>
              <a:gd name="connsiteX4" fmla="*/ 925829 w 1851658"/>
              <a:gd name="connsiteY4" fmla="*/ 0 h 180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1658" h="1809056">
                <a:moveTo>
                  <a:pt x="925829" y="0"/>
                </a:moveTo>
                <a:cubicBezTo>
                  <a:pt x="1437150" y="0"/>
                  <a:pt x="1851658" y="404971"/>
                  <a:pt x="1851658" y="904528"/>
                </a:cubicBezTo>
                <a:cubicBezTo>
                  <a:pt x="1851658" y="1404085"/>
                  <a:pt x="1437150" y="1809056"/>
                  <a:pt x="925829" y="1809056"/>
                </a:cubicBezTo>
                <a:cubicBezTo>
                  <a:pt x="414508" y="1809056"/>
                  <a:pt x="0" y="1404085"/>
                  <a:pt x="0" y="904528"/>
                </a:cubicBezTo>
                <a:cubicBezTo>
                  <a:pt x="0" y="404971"/>
                  <a:pt x="414508" y="0"/>
                  <a:pt x="925829" y="0"/>
                </a:cubicBezTo>
                <a:close/>
              </a:path>
            </a:pathLst>
          </a:custGeom>
          <a:solidFill>
            <a:schemeClr val="accent4"/>
          </a:solidFill>
        </p:spPr>
        <p:txBody>
          <a:bodyPr wrap="square" tIns="684000">
            <a:noAutofit/>
          </a:bodyPr>
          <a:lstStyle>
            <a:lvl1pPr marL="0" indent="0" algn="ctr">
              <a:lnSpc>
                <a:spcPct val="50000"/>
              </a:lnSpc>
              <a:spcBef>
                <a:spcPts val="450"/>
              </a:spcBef>
              <a:buNone/>
              <a:defRPr sz="1050" baseline="0">
                <a:solidFill>
                  <a:schemeClr val="tx2"/>
                </a:solidFill>
              </a:defRPr>
            </a:lvl1pPr>
            <a:lvl2pPr algn="ctr">
              <a:defRPr/>
            </a:lvl2pPr>
          </a:lstStyle>
          <a:p>
            <a:pPr lvl="0"/>
            <a:r>
              <a:rPr lang="en-GB" noProof="0"/>
              <a:t>Click to edit</a:t>
            </a:r>
          </a:p>
        </p:txBody>
      </p:sp>
      <p:sp>
        <p:nvSpPr>
          <p:cNvPr id="27" name="Text Placeholder 70"/>
          <p:cNvSpPr>
            <a:spLocks noGrp="1"/>
          </p:cNvSpPr>
          <p:nvPr>
            <p:ph type="body" sz="quarter" idx="30" hasCustomPrompt="1"/>
          </p:nvPr>
        </p:nvSpPr>
        <p:spPr>
          <a:xfrm>
            <a:off x="10551870" y="4923524"/>
            <a:ext cx="967596" cy="300632"/>
          </a:xfrm>
          <a:prstGeom prst="rect">
            <a:avLst/>
          </a:prstGeom>
        </p:spPr>
        <p:txBody>
          <a:bodyPr>
            <a:noAutofit/>
          </a:bodyPr>
          <a:lstStyle>
            <a:lvl1pPr marL="0" indent="0" algn="ctr">
              <a:buNone/>
              <a:defRPr sz="2400">
                <a:solidFill>
                  <a:schemeClr val="tx2"/>
                </a:solidFill>
              </a:defRPr>
            </a:lvl1pPr>
          </a:lstStyle>
          <a:p>
            <a:pPr lvl="0"/>
            <a:r>
              <a:rPr lang="en-GB" noProof="0"/>
              <a:t>Numb</a:t>
            </a:r>
          </a:p>
        </p:txBody>
      </p:sp>
    </p:spTree>
    <p:extLst>
      <p:ext uri="{BB962C8B-B14F-4D97-AF65-F5344CB8AC3E}">
        <p14:creationId xmlns:p14="http://schemas.microsoft.com/office/powerpoint/2010/main" val="25052273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nd charts">
    <p:spTree>
      <p:nvGrpSpPr>
        <p:cNvPr id="1" name=""/>
        <p:cNvGrpSpPr/>
        <p:nvPr/>
      </p:nvGrpSpPr>
      <p:grpSpPr>
        <a:xfrm>
          <a:off x="0" y="0"/>
          <a:ext cx="0" cy="0"/>
          <a:chOff x="0" y="0"/>
          <a:chExt cx="0" cy="0"/>
        </a:xfrm>
      </p:grpSpPr>
      <p:sp>
        <p:nvSpPr>
          <p:cNvPr id="19" name="Content Placeholder 5"/>
          <p:cNvSpPr>
            <a:spLocks noGrp="1"/>
          </p:cNvSpPr>
          <p:nvPr>
            <p:ph sz="quarter" idx="4" hasCustomPrompt="1"/>
          </p:nvPr>
        </p:nvSpPr>
        <p:spPr>
          <a:xfrm>
            <a:off x="268225" y="2117672"/>
            <a:ext cx="4909841"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1" name="Content Placeholder 5"/>
          <p:cNvSpPr>
            <a:spLocks noGrp="1"/>
          </p:cNvSpPr>
          <p:nvPr>
            <p:ph sz="quarter" idx="14" hasCustomPrompt="1"/>
          </p:nvPr>
        </p:nvSpPr>
        <p:spPr>
          <a:xfrm>
            <a:off x="268225" y="2854989"/>
            <a:ext cx="4909840"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2" name="Content Placeholder 5"/>
          <p:cNvSpPr>
            <a:spLocks noGrp="1"/>
          </p:cNvSpPr>
          <p:nvPr>
            <p:ph sz="quarter" idx="15" hasCustomPrompt="1"/>
          </p:nvPr>
        </p:nvSpPr>
        <p:spPr>
          <a:xfrm>
            <a:off x="268227" y="3592306"/>
            <a:ext cx="4910208"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25" name="Content Placeholder 5"/>
          <p:cNvSpPr>
            <a:spLocks noGrp="1"/>
          </p:cNvSpPr>
          <p:nvPr>
            <p:ph sz="quarter" idx="16" hasCustomPrompt="1"/>
          </p:nvPr>
        </p:nvSpPr>
        <p:spPr>
          <a:xfrm>
            <a:off x="268227" y="4322886"/>
            <a:ext cx="4909836" cy="709764"/>
          </a:xfrm>
          <a:prstGeom prst="rect">
            <a:avLst/>
          </a:prstGeom>
        </p:spPr>
        <p:txBody>
          <a:bodyPr anchor="t">
            <a:noAutofit/>
          </a:bodyPr>
          <a:lstStyle>
            <a:lvl1pPr marL="0" indent="0">
              <a:lnSpc>
                <a:spcPct val="100000"/>
              </a:lnSpc>
              <a:spcAft>
                <a:spcPts val="675"/>
              </a:spcAft>
              <a:buNone/>
              <a:defRPr sz="2400">
                <a:solidFill>
                  <a:srgbClr val="323232"/>
                </a:solidFill>
                <a:latin typeface="+mj-lt"/>
              </a:defRPr>
            </a:lvl1pPr>
            <a:lvl2pPr marL="342875" indent="0">
              <a:lnSpc>
                <a:spcPts val="1575"/>
              </a:lnSpc>
              <a:spcAft>
                <a:spcPts val="900"/>
              </a:spcAft>
              <a:buNone/>
              <a:defRPr sz="1050">
                <a:solidFill>
                  <a:schemeClr val="bg1">
                    <a:lumMod val="50000"/>
                  </a:schemeClr>
                </a:solidFill>
                <a:latin typeface="+mj-lt"/>
              </a:defRPr>
            </a:lvl2pPr>
            <a:lvl3pPr marL="685749" indent="0">
              <a:lnSpc>
                <a:spcPts val="1575"/>
              </a:lnSpc>
              <a:spcAft>
                <a:spcPts val="900"/>
              </a:spcAft>
              <a:buNone/>
              <a:defRPr sz="900">
                <a:solidFill>
                  <a:schemeClr val="bg1">
                    <a:lumMod val="50000"/>
                  </a:schemeClr>
                </a:solidFill>
                <a:latin typeface="+mj-lt"/>
              </a:defRPr>
            </a:lvl3pPr>
            <a:lvl4pPr marL="1028624" indent="0">
              <a:lnSpc>
                <a:spcPts val="1575"/>
              </a:lnSpc>
              <a:spcAft>
                <a:spcPts val="900"/>
              </a:spcAft>
              <a:buNone/>
              <a:defRPr sz="825">
                <a:solidFill>
                  <a:schemeClr val="bg1">
                    <a:lumMod val="50000"/>
                  </a:schemeClr>
                </a:solidFill>
                <a:latin typeface="+mj-lt"/>
              </a:defRPr>
            </a:lvl4pPr>
            <a:lvl5pPr marL="1371498" indent="0">
              <a:lnSpc>
                <a:spcPts val="1575"/>
              </a:lnSpc>
              <a:spcAft>
                <a:spcPts val="900"/>
              </a:spcAft>
              <a:buNone/>
              <a:defRPr sz="825">
                <a:solidFill>
                  <a:schemeClr val="bg1">
                    <a:lumMod val="50000"/>
                  </a:schemeClr>
                </a:solidFill>
                <a:latin typeface="+mj-lt"/>
              </a:defRPr>
            </a:lvl5pPr>
          </a:lstStyle>
          <a:p>
            <a:pPr lvl="0"/>
            <a:r>
              <a:rPr lang="en-GB" noProof="0"/>
              <a:t>Object</a:t>
            </a:r>
          </a:p>
        </p:txBody>
      </p:sp>
      <p:sp>
        <p:nvSpPr>
          <p:cNvPr id="16" name="Marcador de número de diapositiva 32"/>
          <p:cNvSpPr>
            <a:spLocks noGrp="1"/>
          </p:cNvSpPr>
          <p:nvPr>
            <p:ph type="sldNum" sz="quarter" idx="17"/>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12"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5" name="Title 1"/>
          <p:cNvSpPr>
            <a:spLocks noGrp="1"/>
          </p:cNvSpPr>
          <p:nvPr>
            <p:ph type="title"/>
          </p:nvPr>
        </p:nvSpPr>
        <p:spPr>
          <a:xfrm>
            <a:off x="268223" y="296865"/>
            <a:ext cx="1051859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7" name="Text Placeholder 19"/>
          <p:cNvSpPr>
            <a:spLocks noGrp="1"/>
          </p:cNvSpPr>
          <p:nvPr>
            <p:ph type="body" sz="quarter" idx="13"/>
          </p:nvPr>
        </p:nvSpPr>
        <p:spPr>
          <a:xfrm>
            <a:off x="268223" y="779414"/>
            <a:ext cx="10495600" cy="376146"/>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5394504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cons ll">
    <p:spTree>
      <p:nvGrpSpPr>
        <p:cNvPr id="1" name=""/>
        <p:cNvGrpSpPr/>
        <p:nvPr/>
      </p:nvGrpSpPr>
      <p:grpSpPr>
        <a:xfrm>
          <a:off x="0" y="0"/>
          <a:ext cx="0" cy="0"/>
          <a:chOff x="0" y="0"/>
          <a:chExt cx="0" cy="0"/>
        </a:xfrm>
      </p:grpSpPr>
      <p:sp>
        <p:nvSpPr>
          <p:cNvPr id="16"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18" name="Content Placeholder 2"/>
          <p:cNvSpPr>
            <a:spLocks noGrp="1"/>
          </p:cNvSpPr>
          <p:nvPr>
            <p:ph idx="1" hasCustomPrompt="1"/>
          </p:nvPr>
        </p:nvSpPr>
        <p:spPr>
          <a:xfrm>
            <a:off x="2471623" y="2193938"/>
            <a:ext cx="2931239" cy="447261"/>
          </a:xfrm>
          <a:prstGeom prst="rect">
            <a:avLst/>
          </a:prstGeom>
        </p:spPr>
        <p:txBody>
          <a:bodyPr>
            <a:noAutofit/>
          </a:bodyPr>
          <a:lstStyle>
            <a:lvl1pPr marL="0" indent="0" algn="l">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19" name="Text Placeholder 23"/>
          <p:cNvSpPr>
            <a:spLocks noGrp="1"/>
          </p:cNvSpPr>
          <p:nvPr>
            <p:ph type="body" sz="quarter" idx="21"/>
          </p:nvPr>
        </p:nvSpPr>
        <p:spPr>
          <a:xfrm>
            <a:off x="2471414" y="2747699"/>
            <a:ext cx="2931447" cy="1312239"/>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2" name="Content Placeholder 2"/>
          <p:cNvSpPr>
            <a:spLocks noGrp="1"/>
          </p:cNvSpPr>
          <p:nvPr>
            <p:ph idx="30" hasCustomPrompt="1"/>
          </p:nvPr>
        </p:nvSpPr>
        <p:spPr>
          <a:xfrm>
            <a:off x="2471405" y="4494906"/>
            <a:ext cx="2931448" cy="447261"/>
          </a:xfrm>
          <a:prstGeom prst="rect">
            <a:avLst/>
          </a:prstGeom>
        </p:spPr>
        <p:txBody>
          <a:bodyPr>
            <a:noAutofit/>
          </a:bodyPr>
          <a:lstStyle>
            <a:lvl1pPr marL="0" indent="0" algn="l">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3" name="Text Placeholder 23"/>
          <p:cNvSpPr>
            <a:spLocks noGrp="1"/>
          </p:cNvSpPr>
          <p:nvPr>
            <p:ph type="body" sz="quarter" idx="31"/>
          </p:nvPr>
        </p:nvSpPr>
        <p:spPr>
          <a:xfrm>
            <a:off x="2471405" y="5048653"/>
            <a:ext cx="2931448" cy="1260072"/>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5" name="Content Placeholder 2"/>
          <p:cNvSpPr>
            <a:spLocks noGrp="1"/>
          </p:cNvSpPr>
          <p:nvPr>
            <p:ph idx="32" hasCustomPrompt="1"/>
          </p:nvPr>
        </p:nvSpPr>
        <p:spPr>
          <a:xfrm>
            <a:off x="8216705" y="2202357"/>
            <a:ext cx="2835011" cy="447261"/>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6" name="Text Placeholder 23"/>
          <p:cNvSpPr>
            <a:spLocks noGrp="1"/>
          </p:cNvSpPr>
          <p:nvPr>
            <p:ph type="body" sz="quarter" idx="33"/>
          </p:nvPr>
        </p:nvSpPr>
        <p:spPr>
          <a:xfrm>
            <a:off x="8216497" y="2747699"/>
            <a:ext cx="2835011" cy="1312239"/>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7" name="Content Placeholder 2"/>
          <p:cNvSpPr>
            <a:spLocks noGrp="1"/>
          </p:cNvSpPr>
          <p:nvPr>
            <p:ph idx="34" hasCustomPrompt="1"/>
          </p:nvPr>
        </p:nvSpPr>
        <p:spPr>
          <a:xfrm>
            <a:off x="8216705" y="4494905"/>
            <a:ext cx="2835011" cy="447261"/>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29" name="Text Placeholder 23"/>
          <p:cNvSpPr>
            <a:spLocks noGrp="1"/>
          </p:cNvSpPr>
          <p:nvPr>
            <p:ph type="body" sz="quarter" idx="35"/>
          </p:nvPr>
        </p:nvSpPr>
        <p:spPr>
          <a:xfrm>
            <a:off x="8216705" y="5048653"/>
            <a:ext cx="2835011" cy="1260072"/>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7"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1" name="Text Placeholder 19"/>
          <p:cNvSpPr>
            <a:spLocks noGrp="1"/>
          </p:cNvSpPr>
          <p:nvPr>
            <p:ph type="body" sz="quarter" idx="13"/>
          </p:nvPr>
        </p:nvSpPr>
        <p:spPr>
          <a:xfrm>
            <a:off x="268224" y="779413"/>
            <a:ext cx="11228613"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14694156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heme">
    <p:spTree>
      <p:nvGrpSpPr>
        <p:cNvPr id="1" name=""/>
        <p:cNvGrpSpPr/>
        <p:nvPr/>
      </p:nvGrpSpPr>
      <p:grpSpPr>
        <a:xfrm>
          <a:off x="0" y="0"/>
          <a:ext cx="0" cy="0"/>
          <a:chOff x="0" y="0"/>
          <a:chExt cx="0" cy="0"/>
        </a:xfrm>
      </p:grpSpPr>
      <p:sp>
        <p:nvSpPr>
          <p:cNvPr id="17" name="Marcador de texto 31"/>
          <p:cNvSpPr>
            <a:spLocks noGrp="1"/>
          </p:cNvSpPr>
          <p:nvPr>
            <p:ph type="body" sz="quarter" idx="10" hasCustomPrompt="1"/>
          </p:nvPr>
        </p:nvSpPr>
        <p:spPr>
          <a:xfrm>
            <a:off x="3940081" y="2207676"/>
            <a:ext cx="3713163" cy="998708"/>
          </a:xfrm>
          <a:prstGeom prst="rect">
            <a:avLst/>
          </a:prstGeom>
          <a:solidFill>
            <a:schemeClr val="bg1"/>
          </a:solidFill>
        </p:spPr>
        <p:txBody>
          <a:bodyPr anchor="ctr">
            <a:normAutofit/>
          </a:bodyPr>
          <a:lstStyle>
            <a:lvl1pPr marL="0" indent="0" algn="ctr">
              <a:buNone/>
              <a:defRPr sz="3300" b="0">
                <a:solidFill>
                  <a:schemeClr val="accent2"/>
                </a:solidFill>
              </a:defRPr>
            </a:lvl1pPr>
          </a:lstStyle>
          <a:p>
            <a:pPr lvl="0"/>
            <a:r>
              <a:rPr lang="en-GB" noProof="0"/>
              <a:t>Title </a:t>
            </a:r>
          </a:p>
        </p:txBody>
      </p:sp>
      <p:sp>
        <p:nvSpPr>
          <p:cNvPr id="18" name="Content Placeholder 2"/>
          <p:cNvSpPr>
            <a:spLocks noGrp="1"/>
          </p:cNvSpPr>
          <p:nvPr>
            <p:ph idx="24" hasCustomPrompt="1"/>
          </p:nvPr>
        </p:nvSpPr>
        <p:spPr>
          <a:xfrm>
            <a:off x="8704890" y="4175599"/>
            <a:ext cx="2963793" cy="447261"/>
          </a:xfrm>
          <a:prstGeom prst="rect">
            <a:avLst/>
          </a:prstGeom>
        </p:spPr>
        <p:txBody>
          <a:bodyPr anchor="ctr">
            <a:noAutofit/>
          </a:bodyPr>
          <a:lstStyle>
            <a:lvl1pPr marL="0" indent="0" algn="ctr">
              <a:buNone/>
              <a:defRPr sz="20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1" name="Text Placeholder 23"/>
          <p:cNvSpPr>
            <a:spLocks noGrp="1"/>
          </p:cNvSpPr>
          <p:nvPr>
            <p:ph type="body" sz="quarter" idx="25"/>
          </p:nvPr>
        </p:nvSpPr>
        <p:spPr>
          <a:xfrm>
            <a:off x="8702635" y="4697061"/>
            <a:ext cx="2994075" cy="1611665"/>
          </a:xfrm>
          <a:prstGeom prst="rect">
            <a:avLst/>
          </a:prstGeom>
        </p:spPr>
        <p:txBody>
          <a:bodyPr>
            <a:noAutofit/>
          </a:bodyPr>
          <a:lstStyle>
            <a:lvl1pPr marL="0" indent="0" algn="ctr">
              <a:lnSpc>
                <a:spcPct val="100000"/>
              </a:lnSpc>
              <a:buNone/>
              <a:defRPr sz="20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2" name="Content Placeholder 2"/>
          <p:cNvSpPr>
            <a:spLocks noGrp="1"/>
          </p:cNvSpPr>
          <p:nvPr>
            <p:ph idx="26" hasCustomPrompt="1"/>
          </p:nvPr>
        </p:nvSpPr>
        <p:spPr>
          <a:xfrm>
            <a:off x="4459199" y="4228531"/>
            <a:ext cx="2991827" cy="447261"/>
          </a:xfrm>
          <a:prstGeom prst="rect">
            <a:avLst/>
          </a:prstGeom>
        </p:spPr>
        <p:txBody>
          <a:bodyPr anchor="ctr">
            <a:noAutofit/>
          </a:bodyPr>
          <a:lstStyle>
            <a:lvl1pPr marL="0" indent="0" algn="ctr">
              <a:buNone/>
              <a:defRPr sz="20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3" name="Text Placeholder 23"/>
          <p:cNvSpPr>
            <a:spLocks noGrp="1"/>
          </p:cNvSpPr>
          <p:nvPr>
            <p:ph type="body" sz="quarter" idx="27"/>
          </p:nvPr>
        </p:nvSpPr>
        <p:spPr>
          <a:xfrm>
            <a:off x="4456951" y="4749993"/>
            <a:ext cx="2994075" cy="1558733"/>
          </a:xfrm>
          <a:prstGeom prst="rect">
            <a:avLst/>
          </a:prstGeom>
        </p:spPr>
        <p:txBody>
          <a:bodyPr>
            <a:noAutofit/>
          </a:bodyPr>
          <a:lstStyle>
            <a:lvl1pPr marL="0" indent="0" algn="ctr">
              <a:lnSpc>
                <a:spcPct val="100000"/>
              </a:lnSpc>
              <a:buNone/>
              <a:defRPr sz="20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4" name="Content Placeholder 2"/>
          <p:cNvSpPr>
            <a:spLocks noGrp="1"/>
          </p:cNvSpPr>
          <p:nvPr>
            <p:ph idx="28" hasCustomPrompt="1"/>
          </p:nvPr>
        </p:nvSpPr>
        <p:spPr>
          <a:xfrm>
            <a:off x="320948" y="4228531"/>
            <a:ext cx="2991827" cy="447261"/>
          </a:xfrm>
          <a:prstGeom prst="rect">
            <a:avLst/>
          </a:prstGeom>
        </p:spPr>
        <p:txBody>
          <a:bodyPr anchor="ctr">
            <a:noAutofit/>
          </a:bodyPr>
          <a:lstStyle>
            <a:lvl1pPr marL="0" indent="0" algn="ctr">
              <a:buNone/>
              <a:defRPr sz="20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5" name="Text Placeholder 23"/>
          <p:cNvSpPr>
            <a:spLocks noGrp="1"/>
          </p:cNvSpPr>
          <p:nvPr>
            <p:ph type="body" sz="quarter" idx="29"/>
          </p:nvPr>
        </p:nvSpPr>
        <p:spPr>
          <a:xfrm>
            <a:off x="318700" y="4749993"/>
            <a:ext cx="2994075" cy="1558733"/>
          </a:xfrm>
          <a:prstGeom prst="rect">
            <a:avLst/>
          </a:prstGeom>
        </p:spPr>
        <p:txBody>
          <a:bodyPr>
            <a:noAutofit/>
          </a:bodyPr>
          <a:lstStyle>
            <a:lvl1pPr marL="0" indent="0" algn="ctr">
              <a:lnSpc>
                <a:spcPct val="100000"/>
              </a:lnSpc>
              <a:buNone/>
              <a:defRPr sz="20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9"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6"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9" name="Text Placeholder 19"/>
          <p:cNvSpPr>
            <a:spLocks noGrp="1"/>
          </p:cNvSpPr>
          <p:nvPr>
            <p:ph type="body" sz="quarter" idx="13"/>
          </p:nvPr>
        </p:nvSpPr>
        <p:spPr>
          <a:xfrm>
            <a:off x="268224" y="779413"/>
            <a:ext cx="11228613"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3" name="Marcador de número de diapositiva 32"/>
          <p:cNvSpPr>
            <a:spLocks noGrp="1"/>
          </p:cNvSpPr>
          <p:nvPr>
            <p:ph type="sldNum" sz="quarter" idx="17"/>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Tree>
    <p:extLst>
      <p:ext uri="{BB962C8B-B14F-4D97-AF65-F5344CB8AC3E}">
        <p14:creationId xmlns:p14="http://schemas.microsoft.com/office/powerpoint/2010/main" val="29620006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Number list slide ll">
    <p:spTree>
      <p:nvGrpSpPr>
        <p:cNvPr id="1" name=""/>
        <p:cNvGrpSpPr/>
        <p:nvPr/>
      </p:nvGrpSpPr>
      <p:grpSpPr>
        <a:xfrm>
          <a:off x="0" y="0"/>
          <a:ext cx="0" cy="0"/>
          <a:chOff x="0" y="0"/>
          <a:chExt cx="0" cy="0"/>
        </a:xfrm>
      </p:grpSpPr>
      <p:sp>
        <p:nvSpPr>
          <p:cNvPr id="26" name="Content Placeholder 2"/>
          <p:cNvSpPr>
            <a:spLocks noGrp="1"/>
          </p:cNvSpPr>
          <p:nvPr>
            <p:ph idx="1" hasCustomPrompt="1"/>
          </p:nvPr>
        </p:nvSpPr>
        <p:spPr>
          <a:xfrm>
            <a:off x="584235"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8" name="Text Placeholder 23"/>
          <p:cNvSpPr>
            <a:spLocks noGrp="1"/>
          </p:cNvSpPr>
          <p:nvPr>
            <p:ph type="body" sz="quarter" idx="21"/>
          </p:nvPr>
        </p:nvSpPr>
        <p:spPr>
          <a:xfrm>
            <a:off x="584027"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9" name="Marcador de texto 4"/>
          <p:cNvSpPr>
            <a:spLocks noGrp="1"/>
          </p:cNvSpPr>
          <p:nvPr>
            <p:ph type="body" sz="quarter" idx="36" hasCustomPrompt="1"/>
          </p:nvPr>
        </p:nvSpPr>
        <p:spPr>
          <a:xfrm>
            <a:off x="1307634" y="2847398"/>
            <a:ext cx="1255923" cy="973138"/>
          </a:xfrm>
          <a:prstGeom prst="rect">
            <a:avLst/>
          </a:prstGeom>
        </p:spPr>
        <p:txBody>
          <a:bodyPr>
            <a:normAutofit/>
          </a:bodyPr>
          <a:lstStyle>
            <a:lvl1pPr marL="0" indent="0" algn="ctr">
              <a:buNone/>
              <a:defRPr sz="4500">
                <a:solidFill>
                  <a:schemeClr val="tx2"/>
                </a:solidFill>
              </a:defRPr>
            </a:lvl1pPr>
          </a:lstStyle>
          <a:p>
            <a:pPr lvl="0"/>
            <a:r>
              <a:rPr lang="en-GB" noProof="0"/>
              <a:t>1</a:t>
            </a:r>
          </a:p>
        </p:txBody>
      </p:sp>
      <p:sp>
        <p:nvSpPr>
          <p:cNvPr id="30" name="Content Placeholder 2"/>
          <p:cNvSpPr>
            <a:spLocks noGrp="1"/>
          </p:cNvSpPr>
          <p:nvPr>
            <p:ph idx="37" hasCustomPrompt="1"/>
          </p:nvPr>
        </p:nvSpPr>
        <p:spPr>
          <a:xfrm>
            <a:off x="3409175"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1" name="Text Placeholder 23"/>
          <p:cNvSpPr>
            <a:spLocks noGrp="1"/>
          </p:cNvSpPr>
          <p:nvPr>
            <p:ph type="body" sz="quarter" idx="38"/>
          </p:nvPr>
        </p:nvSpPr>
        <p:spPr>
          <a:xfrm>
            <a:off x="3408967"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2" name="Marcador de texto 4"/>
          <p:cNvSpPr>
            <a:spLocks noGrp="1"/>
          </p:cNvSpPr>
          <p:nvPr>
            <p:ph type="body" sz="quarter" idx="39" hasCustomPrompt="1"/>
          </p:nvPr>
        </p:nvSpPr>
        <p:spPr>
          <a:xfrm>
            <a:off x="4117730" y="2847398"/>
            <a:ext cx="1271279" cy="973138"/>
          </a:xfrm>
          <a:prstGeom prst="rect">
            <a:avLst/>
          </a:prstGeom>
        </p:spPr>
        <p:txBody>
          <a:bodyPr>
            <a:normAutofit/>
          </a:bodyPr>
          <a:lstStyle>
            <a:lvl1pPr marL="0" indent="0" algn="ctr">
              <a:buNone/>
              <a:defRPr sz="4500">
                <a:solidFill>
                  <a:schemeClr val="tx2"/>
                </a:solidFill>
              </a:defRPr>
            </a:lvl1pPr>
          </a:lstStyle>
          <a:p>
            <a:pPr lvl="0"/>
            <a:r>
              <a:rPr lang="en-GB" noProof="0"/>
              <a:t>2</a:t>
            </a:r>
          </a:p>
        </p:txBody>
      </p:sp>
      <p:sp>
        <p:nvSpPr>
          <p:cNvPr id="33" name="Content Placeholder 2"/>
          <p:cNvSpPr>
            <a:spLocks noGrp="1"/>
          </p:cNvSpPr>
          <p:nvPr>
            <p:ph idx="40" hasCustomPrompt="1"/>
          </p:nvPr>
        </p:nvSpPr>
        <p:spPr>
          <a:xfrm>
            <a:off x="6201823"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4" name="Text Placeholder 23"/>
          <p:cNvSpPr>
            <a:spLocks noGrp="1"/>
          </p:cNvSpPr>
          <p:nvPr>
            <p:ph type="body" sz="quarter" idx="41"/>
          </p:nvPr>
        </p:nvSpPr>
        <p:spPr>
          <a:xfrm>
            <a:off x="6201611"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5" name="Marcador de texto 4"/>
          <p:cNvSpPr>
            <a:spLocks noGrp="1"/>
          </p:cNvSpPr>
          <p:nvPr>
            <p:ph type="body" sz="quarter" idx="42" hasCustomPrompt="1"/>
          </p:nvPr>
        </p:nvSpPr>
        <p:spPr>
          <a:xfrm>
            <a:off x="6911748" y="2847398"/>
            <a:ext cx="1271279" cy="973138"/>
          </a:xfrm>
          <a:prstGeom prst="rect">
            <a:avLst/>
          </a:prstGeom>
        </p:spPr>
        <p:txBody>
          <a:bodyPr>
            <a:normAutofit/>
          </a:bodyPr>
          <a:lstStyle>
            <a:lvl1pPr marL="0" indent="0" algn="ctr">
              <a:buNone/>
              <a:defRPr sz="4500">
                <a:solidFill>
                  <a:schemeClr val="tx2"/>
                </a:solidFill>
              </a:defRPr>
            </a:lvl1pPr>
          </a:lstStyle>
          <a:p>
            <a:pPr lvl="0"/>
            <a:r>
              <a:rPr lang="en-GB" noProof="0"/>
              <a:t>3</a:t>
            </a:r>
          </a:p>
        </p:txBody>
      </p:sp>
      <p:sp>
        <p:nvSpPr>
          <p:cNvPr id="36" name="Content Placeholder 2"/>
          <p:cNvSpPr>
            <a:spLocks noGrp="1"/>
          </p:cNvSpPr>
          <p:nvPr>
            <p:ph idx="43" hasCustomPrompt="1"/>
          </p:nvPr>
        </p:nvSpPr>
        <p:spPr>
          <a:xfrm>
            <a:off x="9026759" y="3788112"/>
            <a:ext cx="2688372" cy="447261"/>
          </a:xfrm>
          <a:prstGeom prst="rect">
            <a:avLst/>
          </a:prstGeom>
        </p:spPr>
        <p:txBody>
          <a:bodyPr anchor="ctr">
            <a:noAutofit/>
          </a:bodyPr>
          <a:lstStyle>
            <a:lvl1pPr marL="0" indent="0" algn="ctr">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7" name="Text Placeholder 23"/>
          <p:cNvSpPr>
            <a:spLocks noGrp="1"/>
          </p:cNvSpPr>
          <p:nvPr>
            <p:ph type="body" sz="quarter" idx="44"/>
          </p:nvPr>
        </p:nvSpPr>
        <p:spPr>
          <a:xfrm>
            <a:off x="9026551" y="4589189"/>
            <a:ext cx="2688564" cy="1412072"/>
          </a:xfrm>
          <a:prstGeom prst="rect">
            <a:avLst/>
          </a:prstGeom>
        </p:spPr>
        <p:txBody>
          <a:bodyPr>
            <a:noAutofit/>
          </a:bodyPr>
          <a:lstStyle>
            <a:lvl1pPr marL="0" indent="0" algn="ctr">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8" name="Marcador de texto 4"/>
          <p:cNvSpPr>
            <a:spLocks noGrp="1"/>
          </p:cNvSpPr>
          <p:nvPr>
            <p:ph type="body" sz="quarter" idx="45" hasCustomPrompt="1"/>
          </p:nvPr>
        </p:nvSpPr>
        <p:spPr>
          <a:xfrm>
            <a:off x="9736687" y="2847398"/>
            <a:ext cx="1271279" cy="973138"/>
          </a:xfrm>
          <a:prstGeom prst="rect">
            <a:avLst/>
          </a:prstGeom>
        </p:spPr>
        <p:txBody>
          <a:bodyPr>
            <a:normAutofit/>
          </a:bodyPr>
          <a:lstStyle>
            <a:lvl1pPr marL="0" indent="0" algn="ctr">
              <a:buNone/>
              <a:defRPr sz="4500">
                <a:solidFill>
                  <a:schemeClr val="tx2"/>
                </a:solidFill>
              </a:defRPr>
            </a:lvl1pPr>
          </a:lstStyle>
          <a:p>
            <a:pPr lvl="0"/>
            <a:r>
              <a:rPr lang="en-GB" noProof="0"/>
              <a:t>4</a:t>
            </a:r>
          </a:p>
        </p:txBody>
      </p:sp>
      <p:sp>
        <p:nvSpPr>
          <p:cNvPr id="40"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23"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4" name="Text Placeholder 19"/>
          <p:cNvSpPr>
            <a:spLocks noGrp="1"/>
          </p:cNvSpPr>
          <p:nvPr>
            <p:ph type="body" sz="quarter" idx="13"/>
          </p:nvPr>
        </p:nvSpPr>
        <p:spPr>
          <a:xfrm>
            <a:off x="268224" y="779413"/>
            <a:ext cx="11228613" cy="300087"/>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8" name="Marcador de número de diapositiva 32"/>
          <p:cNvSpPr>
            <a:spLocks noGrp="1"/>
          </p:cNvSpPr>
          <p:nvPr>
            <p:ph type="sldNum" sz="quarter" idx="17"/>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Tree>
    <p:extLst>
      <p:ext uri="{BB962C8B-B14F-4D97-AF65-F5344CB8AC3E}">
        <p14:creationId xmlns:p14="http://schemas.microsoft.com/office/powerpoint/2010/main" val="17381595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Number list slide lll">
    <p:spTree>
      <p:nvGrpSpPr>
        <p:cNvPr id="1" name=""/>
        <p:cNvGrpSpPr/>
        <p:nvPr/>
      </p:nvGrpSpPr>
      <p:grpSpPr>
        <a:xfrm>
          <a:off x="0" y="0"/>
          <a:ext cx="0" cy="0"/>
          <a:chOff x="0" y="0"/>
          <a:chExt cx="0" cy="0"/>
        </a:xfrm>
      </p:grpSpPr>
      <p:sp>
        <p:nvSpPr>
          <p:cNvPr id="20"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22" name="Content Placeholder 2"/>
          <p:cNvSpPr>
            <a:spLocks noGrp="1"/>
          </p:cNvSpPr>
          <p:nvPr>
            <p:ph idx="1" hasCustomPrompt="1"/>
          </p:nvPr>
        </p:nvSpPr>
        <p:spPr>
          <a:xfrm>
            <a:off x="761245"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3" name="Text Placeholder 23"/>
          <p:cNvSpPr>
            <a:spLocks noGrp="1"/>
          </p:cNvSpPr>
          <p:nvPr>
            <p:ph type="body" sz="quarter" idx="21"/>
          </p:nvPr>
        </p:nvSpPr>
        <p:spPr>
          <a:xfrm>
            <a:off x="755215"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26" name="Marcador de texto 4"/>
          <p:cNvSpPr>
            <a:spLocks noGrp="1"/>
          </p:cNvSpPr>
          <p:nvPr>
            <p:ph type="body" sz="quarter" idx="36" hasCustomPrompt="1"/>
          </p:nvPr>
        </p:nvSpPr>
        <p:spPr>
          <a:xfrm>
            <a:off x="774793"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1</a:t>
            </a:r>
          </a:p>
        </p:txBody>
      </p:sp>
      <p:sp>
        <p:nvSpPr>
          <p:cNvPr id="27" name="Content Placeholder 2"/>
          <p:cNvSpPr>
            <a:spLocks noGrp="1"/>
          </p:cNvSpPr>
          <p:nvPr>
            <p:ph idx="37" hasCustomPrompt="1"/>
          </p:nvPr>
        </p:nvSpPr>
        <p:spPr>
          <a:xfrm>
            <a:off x="3549709"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28" name="Text Placeholder 23"/>
          <p:cNvSpPr>
            <a:spLocks noGrp="1"/>
          </p:cNvSpPr>
          <p:nvPr>
            <p:ph type="body" sz="quarter" idx="38"/>
          </p:nvPr>
        </p:nvSpPr>
        <p:spPr>
          <a:xfrm>
            <a:off x="3543679"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2" name="Marcador de texto 4"/>
          <p:cNvSpPr>
            <a:spLocks noGrp="1"/>
          </p:cNvSpPr>
          <p:nvPr>
            <p:ph type="body" sz="quarter" idx="39" hasCustomPrompt="1"/>
          </p:nvPr>
        </p:nvSpPr>
        <p:spPr>
          <a:xfrm>
            <a:off x="3563257"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2</a:t>
            </a:r>
          </a:p>
        </p:txBody>
      </p:sp>
      <p:sp>
        <p:nvSpPr>
          <p:cNvPr id="33" name="Content Placeholder 2"/>
          <p:cNvSpPr>
            <a:spLocks noGrp="1"/>
          </p:cNvSpPr>
          <p:nvPr>
            <p:ph idx="40" hasCustomPrompt="1"/>
          </p:nvPr>
        </p:nvSpPr>
        <p:spPr>
          <a:xfrm>
            <a:off x="6283421"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4" name="Text Placeholder 23"/>
          <p:cNvSpPr>
            <a:spLocks noGrp="1"/>
          </p:cNvSpPr>
          <p:nvPr>
            <p:ph type="body" sz="quarter" idx="41"/>
          </p:nvPr>
        </p:nvSpPr>
        <p:spPr>
          <a:xfrm>
            <a:off x="6294324"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5" name="Marcador de texto 4"/>
          <p:cNvSpPr>
            <a:spLocks noGrp="1"/>
          </p:cNvSpPr>
          <p:nvPr>
            <p:ph type="body" sz="quarter" idx="42" hasCustomPrompt="1"/>
          </p:nvPr>
        </p:nvSpPr>
        <p:spPr>
          <a:xfrm>
            <a:off x="6296969"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3</a:t>
            </a:r>
          </a:p>
        </p:txBody>
      </p:sp>
      <p:sp>
        <p:nvSpPr>
          <p:cNvPr id="36" name="Content Placeholder 2"/>
          <p:cNvSpPr>
            <a:spLocks noGrp="1"/>
          </p:cNvSpPr>
          <p:nvPr>
            <p:ph idx="43" hasCustomPrompt="1"/>
          </p:nvPr>
        </p:nvSpPr>
        <p:spPr>
          <a:xfrm>
            <a:off x="9122489" y="3297489"/>
            <a:ext cx="2462491" cy="447261"/>
          </a:xfrm>
          <a:prstGeom prst="rect">
            <a:avLst/>
          </a:prstGeom>
        </p:spPr>
        <p:txBody>
          <a:bodyPr anchor="ctr">
            <a:noAutofit/>
          </a:bodyPr>
          <a:lstStyle>
            <a:lvl1pPr marL="0" indent="0" algn="l">
              <a:buNone/>
              <a:defRPr sz="2400" baseline="0">
                <a:solidFill>
                  <a:schemeClr val="tx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Edit text style</a:t>
            </a:r>
          </a:p>
        </p:txBody>
      </p:sp>
      <p:sp>
        <p:nvSpPr>
          <p:cNvPr id="37" name="Text Placeholder 23"/>
          <p:cNvSpPr>
            <a:spLocks noGrp="1"/>
          </p:cNvSpPr>
          <p:nvPr>
            <p:ph type="body" sz="quarter" idx="44"/>
          </p:nvPr>
        </p:nvSpPr>
        <p:spPr>
          <a:xfrm>
            <a:off x="9133392" y="3818945"/>
            <a:ext cx="2462667" cy="2489780"/>
          </a:xfrm>
          <a:prstGeom prst="rect">
            <a:avLst/>
          </a:prstGeom>
        </p:spPr>
        <p:txBody>
          <a:bodyPr>
            <a:noAutofit/>
          </a:bodyPr>
          <a:lstStyle>
            <a:lvl1pPr marL="0" indent="0" algn="l">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8" name="Marcador de texto 4"/>
          <p:cNvSpPr>
            <a:spLocks noGrp="1"/>
          </p:cNvSpPr>
          <p:nvPr>
            <p:ph type="body" sz="quarter" idx="45" hasCustomPrompt="1"/>
          </p:nvPr>
        </p:nvSpPr>
        <p:spPr>
          <a:xfrm>
            <a:off x="9136037" y="2401759"/>
            <a:ext cx="1270115" cy="784354"/>
          </a:xfrm>
          <a:prstGeom prst="rect">
            <a:avLst/>
          </a:prstGeom>
        </p:spPr>
        <p:txBody>
          <a:bodyPr>
            <a:normAutofit/>
          </a:bodyPr>
          <a:lstStyle>
            <a:lvl1pPr marL="0" indent="0" algn="l">
              <a:buNone/>
              <a:defRPr sz="4500">
                <a:solidFill>
                  <a:schemeClr val="tx2"/>
                </a:solidFill>
              </a:defRPr>
            </a:lvl1pPr>
          </a:lstStyle>
          <a:p>
            <a:pPr lvl="0"/>
            <a:r>
              <a:rPr lang="en-GB" noProof="0"/>
              <a:t>4</a:t>
            </a:r>
          </a:p>
        </p:txBody>
      </p:sp>
      <p:sp>
        <p:nvSpPr>
          <p:cNvPr id="4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25"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9"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3763869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Number list slide l">
    <p:spTree>
      <p:nvGrpSpPr>
        <p:cNvPr id="1" name=""/>
        <p:cNvGrpSpPr/>
        <p:nvPr/>
      </p:nvGrpSpPr>
      <p:grpSpPr>
        <a:xfrm>
          <a:off x="0" y="0"/>
          <a:ext cx="0" cy="0"/>
          <a:chOff x="0" y="0"/>
          <a:chExt cx="0" cy="0"/>
        </a:xfrm>
      </p:grpSpPr>
      <p:sp>
        <p:nvSpPr>
          <p:cNvPr id="12"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s-ES" smtClean="0">
                <a:solidFill>
                  <a:srgbClr val="FFFFFF">
                    <a:lumMod val="50000"/>
                  </a:srgbClr>
                </a:solidFill>
              </a:rPr>
              <a:pPr/>
              <a:t>‹nº›</a:t>
            </a:fld>
            <a:endParaRPr lang="es-ES">
              <a:solidFill>
                <a:srgbClr val="FFFFFF">
                  <a:lumMod val="50000"/>
                </a:srgbClr>
              </a:solidFill>
            </a:endParaRPr>
          </a:p>
        </p:txBody>
      </p:sp>
      <p:sp>
        <p:nvSpPr>
          <p:cNvPr id="18" name="Marcador de texto 2"/>
          <p:cNvSpPr>
            <a:spLocks noGrp="1"/>
          </p:cNvSpPr>
          <p:nvPr>
            <p:ph type="body" sz="quarter" idx="18" hasCustomPrompt="1"/>
          </p:nvPr>
        </p:nvSpPr>
        <p:spPr>
          <a:xfrm>
            <a:off x="1626500" y="2289059"/>
            <a:ext cx="5291145" cy="956604"/>
          </a:xfrm>
          <a:prstGeom prst="rect">
            <a:avLst/>
          </a:prstGeom>
        </p:spPr>
        <p:txBody>
          <a:bodyPr anchor="t">
            <a:noAutofit/>
          </a:bodyPr>
          <a:lstStyle>
            <a:lvl1pPr marL="0" indent="0">
              <a:lnSpc>
                <a:spcPct val="100000"/>
              </a:lnSpc>
              <a:buNone/>
              <a:defRPr sz="28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20" name="Marcador de texto 4"/>
          <p:cNvSpPr>
            <a:spLocks noGrp="1"/>
          </p:cNvSpPr>
          <p:nvPr>
            <p:ph type="body" sz="quarter" idx="36" hasCustomPrompt="1"/>
          </p:nvPr>
        </p:nvSpPr>
        <p:spPr>
          <a:xfrm>
            <a:off x="628190" y="2291032"/>
            <a:ext cx="956105" cy="663649"/>
          </a:xfrm>
          <a:prstGeom prst="rect">
            <a:avLst/>
          </a:prstGeom>
        </p:spPr>
        <p:txBody>
          <a:bodyPr>
            <a:noAutofit/>
          </a:bodyPr>
          <a:lstStyle>
            <a:lvl1pPr marL="0" indent="0" algn="ctr">
              <a:buNone/>
              <a:defRPr sz="4500">
                <a:solidFill>
                  <a:schemeClr val="tx1"/>
                </a:solidFill>
              </a:defRPr>
            </a:lvl1pPr>
          </a:lstStyle>
          <a:p>
            <a:pPr lvl="0"/>
            <a:r>
              <a:rPr lang="en-GB" noProof="0"/>
              <a:t>1.</a:t>
            </a:r>
          </a:p>
        </p:txBody>
      </p:sp>
      <p:sp>
        <p:nvSpPr>
          <p:cNvPr id="24" name="Marcador de texto 4"/>
          <p:cNvSpPr>
            <a:spLocks noGrp="1"/>
          </p:cNvSpPr>
          <p:nvPr>
            <p:ph type="body" sz="quarter" idx="38" hasCustomPrompt="1"/>
          </p:nvPr>
        </p:nvSpPr>
        <p:spPr>
          <a:xfrm>
            <a:off x="628190" y="3380951"/>
            <a:ext cx="956105" cy="663649"/>
          </a:xfrm>
          <a:prstGeom prst="rect">
            <a:avLst/>
          </a:prstGeom>
        </p:spPr>
        <p:txBody>
          <a:bodyPr>
            <a:noAutofit/>
          </a:bodyPr>
          <a:lstStyle>
            <a:lvl1pPr marL="0" indent="0" algn="ctr">
              <a:buNone/>
              <a:defRPr sz="4500">
                <a:solidFill>
                  <a:schemeClr val="tx1"/>
                </a:solidFill>
              </a:defRPr>
            </a:lvl1pPr>
          </a:lstStyle>
          <a:p>
            <a:pPr lvl="0"/>
            <a:r>
              <a:rPr lang="en-GB" noProof="0"/>
              <a:t>2.</a:t>
            </a:r>
          </a:p>
        </p:txBody>
      </p:sp>
      <p:sp>
        <p:nvSpPr>
          <p:cNvPr id="26" name="Marcador de texto 2"/>
          <p:cNvSpPr>
            <a:spLocks noGrp="1"/>
          </p:cNvSpPr>
          <p:nvPr>
            <p:ph type="body" sz="quarter" idx="41" hasCustomPrompt="1"/>
          </p:nvPr>
        </p:nvSpPr>
        <p:spPr>
          <a:xfrm>
            <a:off x="1626500" y="3367948"/>
            <a:ext cx="5291145" cy="956604"/>
          </a:xfrm>
          <a:prstGeom prst="rect">
            <a:avLst/>
          </a:prstGeom>
        </p:spPr>
        <p:txBody>
          <a:bodyPr anchor="t">
            <a:noAutofit/>
          </a:bodyPr>
          <a:lstStyle>
            <a:lvl1pPr marL="0" indent="0">
              <a:lnSpc>
                <a:spcPct val="100000"/>
              </a:lnSpc>
              <a:buNone/>
              <a:defRPr sz="28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27" name="Marcador de texto 4"/>
          <p:cNvSpPr>
            <a:spLocks noGrp="1"/>
          </p:cNvSpPr>
          <p:nvPr>
            <p:ph type="body" sz="quarter" idx="42" hasCustomPrompt="1"/>
          </p:nvPr>
        </p:nvSpPr>
        <p:spPr>
          <a:xfrm>
            <a:off x="628190" y="4459850"/>
            <a:ext cx="956105" cy="663649"/>
          </a:xfrm>
          <a:prstGeom prst="rect">
            <a:avLst/>
          </a:prstGeom>
        </p:spPr>
        <p:txBody>
          <a:bodyPr>
            <a:noAutofit/>
          </a:bodyPr>
          <a:lstStyle>
            <a:lvl1pPr marL="0" indent="0" algn="ctr">
              <a:buNone/>
              <a:defRPr sz="4500">
                <a:solidFill>
                  <a:schemeClr val="tx1"/>
                </a:solidFill>
              </a:defRPr>
            </a:lvl1pPr>
          </a:lstStyle>
          <a:p>
            <a:pPr lvl="0"/>
            <a:r>
              <a:rPr lang="en-GB" noProof="0"/>
              <a:t>3.</a:t>
            </a:r>
          </a:p>
        </p:txBody>
      </p:sp>
      <p:sp>
        <p:nvSpPr>
          <p:cNvPr id="28" name="Marcador de texto 2"/>
          <p:cNvSpPr>
            <a:spLocks noGrp="1"/>
          </p:cNvSpPr>
          <p:nvPr>
            <p:ph type="body" sz="quarter" idx="43" hasCustomPrompt="1"/>
          </p:nvPr>
        </p:nvSpPr>
        <p:spPr>
          <a:xfrm>
            <a:off x="1626500" y="4446837"/>
            <a:ext cx="5291145" cy="956604"/>
          </a:xfrm>
          <a:prstGeom prst="rect">
            <a:avLst/>
          </a:prstGeom>
        </p:spPr>
        <p:txBody>
          <a:bodyPr anchor="t">
            <a:noAutofit/>
          </a:bodyPr>
          <a:lstStyle>
            <a:lvl1pPr marL="0" indent="0">
              <a:lnSpc>
                <a:spcPct val="100000"/>
              </a:lnSpc>
              <a:buNone/>
              <a:defRPr sz="2800">
                <a:solidFill>
                  <a:srgbClr val="323232"/>
                </a:solidFill>
              </a:defRPr>
            </a:lvl1pPr>
            <a:lvl2pPr marL="342875" indent="0">
              <a:buNone/>
              <a:defRPr/>
            </a:lvl2pPr>
            <a:lvl3pPr marL="685749" indent="0">
              <a:buNone/>
              <a:defRPr/>
            </a:lvl3pPr>
            <a:lvl4pPr marL="1028624" indent="0">
              <a:buNone/>
              <a:defRPr/>
            </a:lvl4pPr>
            <a:lvl5pPr marL="1371498" indent="0">
              <a:buNone/>
              <a:defRPr/>
            </a:lvl5pPr>
          </a:lstStyle>
          <a:p>
            <a:pPr lvl="0"/>
            <a:r>
              <a:rPr lang="en-GB" noProof="0"/>
              <a:t>Edit master text slide</a:t>
            </a:r>
          </a:p>
        </p:txBody>
      </p:sp>
      <p:sp>
        <p:nvSpPr>
          <p:cNvPr id="3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5"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3" name="Marcador de posición de imagen 28"/>
          <p:cNvSpPr>
            <a:spLocks noGrp="1"/>
          </p:cNvSpPr>
          <p:nvPr>
            <p:ph type="pic" sz="quarter" idx="44" hasCustomPrompt="1"/>
          </p:nvPr>
        </p:nvSpPr>
        <p:spPr>
          <a:xfrm>
            <a:off x="7695959" y="2218004"/>
            <a:ext cx="3359735" cy="3256492"/>
          </a:xfrm>
          <a:custGeom>
            <a:avLst/>
            <a:gdLst>
              <a:gd name="connsiteX0" fmla="*/ 1708960 w 6589713"/>
              <a:gd name="connsiteY0" fmla="*/ 853 h 5805701"/>
              <a:gd name="connsiteX1" fmla="*/ 2304022 w 6589713"/>
              <a:gd name="connsiteY1" fmla="*/ 142353 h 5805701"/>
              <a:gd name="connsiteX2" fmla="*/ 3133681 w 6589713"/>
              <a:gd name="connsiteY2" fmla="*/ 876002 h 5805701"/>
              <a:gd name="connsiteX3" fmla="*/ 6410042 w 6589713"/>
              <a:gd name="connsiteY3" fmla="*/ 4771203 h 5805701"/>
              <a:gd name="connsiteX4" fmla="*/ 6589713 w 6589713"/>
              <a:gd name="connsiteY4" fmla="*/ 5198725 h 5805701"/>
              <a:gd name="connsiteX5" fmla="*/ 5982001 w 6589713"/>
              <a:gd name="connsiteY5" fmla="*/ 5805701 h 5805701"/>
              <a:gd name="connsiteX6" fmla="*/ 935348 w 6589713"/>
              <a:gd name="connsiteY6" fmla="*/ 5805701 h 5805701"/>
              <a:gd name="connsiteX7" fmla="*/ 0 w 6589713"/>
              <a:gd name="connsiteY7" fmla="*/ 4866208 h 5805701"/>
              <a:gd name="connsiteX8" fmla="*/ 0 w 6589713"/>
              <a:gd name="connsiteY8" fmla="*/ 1641319 h 5805701"/>
              <a:gd name="connsiteX9" fmla="*/ 480885 w 6589713"/>
              <a:gd name="connsiteY9" fmla="*/ 480148 h 5805701"/>
              <a:gd name="connsiteX10" fmla="*/ 1708960 w 6589713"/>
              <a:gd name="connsiteY10" fmla="*/ 853 h 58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89713" h="5805701">
                <a:moveTo>
                  <a:pt x="1708960" y="853"/>
                </a:moveTo>
                <a:cubicBezTo>
                  <a:pt x="1913055" y="7515"/>
                  <a:pt x="2115763" y="53286"/>
                  <a:pt x="2304022" y="142353"/>
                </a:cubicBezTo>
                <a:cubicBezTo>
                  <a:pt x="2663364" y="311250"/>
                  <a:pt x="2890596" y="596265"/>
                  <a:pt x="3133681" y="876002"/>
                </a:cubicBezTo>
                <a:cubicBezTo>
                  <a:pt x="3133681" y="876002"/>
                  <a:pt x="3133681" y="876002"/>
                  <a:pt x="6410042" y="4771203"/>
                </a:cubicBezTo>
                <a:cubicBezTo>
                  <a:pt x="6505162" y="4887320"/>
                  <a:pt x="6589713" y="5035106"/>
                  <a:pt x="6589713" y="5198725"/>
                </a:cubicBezTo>
                <a:cubicBezTo>
                  <a:pt x="6589713" y="5531243"/>
                  <a:pt x="6320206" y="5805701"/>
                  <a:pt x="5982001" y="5805701"/>
                </a:cubicBezTo>
                <a:lnTo>
                  <a:pt x="935348" y="5805701"/>
                </a:lnTo>
                <a:cubicBezTo>
                  <a:pt x="417472" y="5805701"/>
                  <a:pt x="0" y="5383457"/>
                  <a:pt x="0" y="4866208"/>
                </a:cubicBezTo>
                <a:cubicBezTo>
                  <a:pt x="0" y="4628696"/>
                  <a:pt x="0" y="1641319"/>
                  <a:pt x="0" y="1641319"/>
                </a:cubicBezTo>
                <a:cubicBezTo>
                  <a:pt x="0" y="1219075"/>
                  <a:pt x="158534" y="802109"/>
                  <a:pt x="480885" y="480148"/>
                </a:cubicBezTo>
                <a:cubicBezTo>
                  <a:pt x="804228" y="160826"/>
                  <a:pt x="1259950" y="-13803"/>
                  <a:pt x="1708960" y="853"/>
                </a:cubicBezTo>
                <a:close/>
              </a:path>
            </a:pathLst>
          </a:custGeom>
          <a:solidFill>
            <a:schemeClr val="bg1">
              <a:lumMod val="95000"/>
            </a:schemeClr>
          </a:solidFill>
        </p:spPr>
        <p:txBody>
          <a:bodyPr wrap="square" anchor="ctr">
            <a:noAutofit/>
          </a:bodyPr>
          <a:lstStyle>
            <a:lvl1pPr marL="0" indent="0" algn="l">
              <a:buNone/>
              <a:defRPr/>
            </a:lvl1pPr>
          </a:lstStyle>
          <a:p>
            <a:r>
              <a:rPr lang="en-GB" noProof="0"/>
              <a:t>     </a:t>
            </a:r>
            <a:br>
              <a:rPr lang="en-GB" noProof="0"/>
            </a:br>
            <a:br>
              <a:rPr lang="en-GB" noProof="0"/>
            </a:br>
            <a:r>
              <a:rPr lang="en-GB" noProof="0"/>
              <a:t> Insert your picture here</a:t>
            </a:r>
          </a:p>
        </p:txBody>
      </p:sp>
    </p:spTree>
    <p:extLst>
      <p:ext uri="{BB962C8B-B14F-4D97-AF65-F5344CB8AC3E}">
        <p14:creationId xmlns:p14="http://schemas.microsoft.com/office/powerpoint/2010/main" val="22041825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heme ll">
    <p:spTree>
      <p:nvGrpSpPr>
        <p:cNvPr id="1" name=""/>
        <p:cNvGrpSpPr/>
        <p:nvPr/>
      </p:nvGrpSpPr>
      <p:grpSpPr>
        <a:xfrm>
          <a:off x="0" y="0"/>
          <a:ext cx="0" cy="0"/>
          <a:chOff x="0" y="0"/>
          <a:chExt cx="0" cy="0"/>
        </a:xfrm>
      </p:grpSpPr>
      <p:sp>
        <p:nvSpPr>
          <p:cNvPr id="18"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17" name="Marcador de texto 33"/>
          <p:cNvSpPr>
            <a:spLocks noGrp="1"/>
          </p:cNvSpPr>
          <p:nvPr>
            <p:ph type="body" sz="quarter" idx="14" hasCustomPrompt="1"/>
          </p:nvPr>
        </p:nvSpPr>
        <p:spPr>
          <a:xfrm>
            <a:off x="2857602" y="2057246"/>
            <a:ext cx="2942647" cy="431800"/>
          </a:xfrm>
          <a:prstGeom prst="rect">
            <a:avLst/>
          </a:prstGeom>
        </p:spPr>
        <p:txBody>
          <a:bodyPr>
            <a:normAutofit/>
          </a:bodyPr>
          <a:lstStyle>
            <a:lvl1pPr marL="0" indent="0">
              <a:buNone/>
              <a:defRPr sz="2400" baseline="0">
                <a:solidFill>
                  <a:schemeClr val="accent2"/>
                </a:solidFill>
              </a:defRPr>
            </a:lvl1pPr>
          </a:lstStyle>
          <a:p>
            <a:pPr lvl="0"/>
            <a:r>
              <a:rPr lang="en-GB" noProof="0"/>
              <a:t>Title here</a:t>
            </a:r>
          </a:p>
        </p:txBody>
      </p:sp>
      <p:sp>
        <p:nvSpPr>
          <p:cNvPr id="19" name="Marcador de texto 33"/>
          <p:cNvSpPr>
            <a:spLocks noGrp="1"/>
          </p:cNvSpPr>
          <p:nvPr>
            <p:ph type="body" sz="quarter" idx="16" hasCustomPrompt="1"/>
          </p:nvPr>
        </p:nvSpPr>
        <p:spPr>
          <a:xfrm>
            <a:off x="576481" y="4420860"/>
            <a:ext cx="2942647" cy="431800"/>
          </a:xfrm>
          <a:prstGeom prst="rect">
            <a:avLst/>
          </a:prstGeom>
        </p:spPr>
        <p:txBody>
          <a:bodyPr>
            <a:noAutofit/>
          </a:bodyPr>
          <a:lstStyle>
            <a:lvl1pPr marL="0" indent="0">
              <a:buNone/>
              <a:defRPr sz="2800" baseline="0">
                <a:solidFill>
                  <a:schemeClr val="accent2"/>
                </a:solidFill>
              </a:defRPr>
            </a:lvl1pPr>
          </a:lstStyle>
          <a:p>
            <a:pPr lvl="0"/>
            <a:r>
              <a:rPr lang="en-GB" noProof="0"/>
              <a:t>Title here</a:t>
            </a:r>
          </a:p>
        </p:txBody>
      </p:sp>
      <p:sp>
        <p:nvSpPr>
          <p:cNvPr id="21" name="Marcador de texto 33"/>
          <p:cNvSpPr>
            <a:spLocks noGrp="1"/>
          </p:cNvSpPr>
          <p:nvPr>
            <p:ph type="body" sz="quarter" idx="17" hasCustomPrompt="1"/>
          </p:nvPr>
        </p:nvSpPr>
        <p:spPr>
          <a:xfrm>
            <a:off x="5800189" y="4903912"/>
            <a:ext cx="3459659" cy="1200045"/>
          </a:xfrm>
          <a:prstGeom prst="rect">
            <a:avLst/>
          </a:prstGeom>
        </p:spPr>
        <p:txBody>
          <a:bodyPr>
            <a:normAutofit/>
          </a:bodyPr>
          <a:lstStyle>
            <a:lvl1pPr marL="0" indent="0">
              <a:buNone/>
              <a:defRPr sz="3200" baseline="0">
                <a:solidFill>
                  <a:schemeClr val="accent2"/>
                </a:solidFill>
              </a:defRPr>
            </a:lvl1pPr>
          </a:lstStyle>
          <a:p>
            <a:pPr lvl="0"/>
            <a:r>
              <a:rPr lang="en-GB" noProof="0"/>
              <a:t>Highlight here</a:t>
            </a:r>
          </a:p>
        </p:txBody>
      </p:sp>
      <p:sp>
        <p:nvSpPr>
          <p:cNvPr id="22" name="Marcador de texto 2"/>
          <p:cNvSpPr>
            <a:spLocks noGrp="1"/>
          </p:cNvSpPr>
          <p:nvPr>
            <p:ph type="body" sz="quarter" idx="18" hasCustomPrompt="1"/>
          </p:nvPr>
        </p:nvSpPr>
        <p:spPr>
          <a:xfrm>
            <a:off x="576481" y="4875698"/>
            <a:ext cx="2929143" cy="1307738"/>
          </a:xfrm>
          <a:prstGeom prst="rect">
            <a:avLst/>
          </a:prstGeom>
        </p:spPr>
        <p:txBody>
          <a:bodyPr>
            <a:normAutofit/>
          </a:bodyPr>
          <a:lstStyle>
            <a:lvl1pPr marL="130960" indent="-130960">
              <a:lnSpc>
                <a:spcPct val="100000"/>
              </a:lnSpc>
              <a:defRPr sz="2400">
                <a:solidFill>
                  <a:srgbClr val="323232"/>
                </a:solidFill>
              </a:defRPr>
            </a:lvl1pPr>
            <a:lvl2pPr marL="538163" indent="-139700">
              <a:lnSpc>
                <a:spcPct val="100000"/>
              </a:lnSpc>
              <a:defRPr sz="2400">
                <a:solidFill>
                  <a:srgbClr val="323232"/>
                </a:solidFill>
              </a:defRPr>
            </a:lvl2pPr>
            <a:lvl3pPr marL="985838" indent="-138113">
              <a:lnSpc>
                <a:spcPct val="100000"/>
              </a:lnSpc>
              <a:defRPr sz="24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3" name="Marcador de texto 2"/>
          <p:cNvSpPr>
            <a:spLocks noGrp="1"/>
          </p:cNvSpPr>
          <p:nvPr>
            <p:ph type="body" sz="quarter" idx="19" hasCustomPrompt="1"/>
          </p:nvPr>
        </p:nvSpPr>
        <p:spPr>
          <a:xfrm>
            <a:off x="2857602" y="2489047"/>
            <a:ext cx="2929143" cy="1507399"/>
          </a:xfrm>
          <a:prstGeom prst="rect">
            <a:avLst/>
          </a:prstGeom>
        </p:spPr>
        <p:txBody>
          <a:bodyPr>
            <a:normAutofit/>
          </a:bodyPr>
          <a:lstStyle>
            <a:lvl1pPr marL="130960" indent="-130960">
              <a:lnSpc>
                <a:spcPct val="100000"/>
              </a:lnSpc>
              <a:defRPr sz="2400">
                <a:solidFill>
                  <a:srgbClr val="323232"/>
                </a:solidFill>
              </a:defRPr>
            </a:lvl1pPr>
            <a:lvl2pPr marL="627063" indent="-169863">
              <a:lnSpc>
                <a:spcPct val="100000"/>
              </a:lnSpc>
              <a:defRPr sz="2400">
                <a:solidFill>
                  <a:srgbClr val="323232"/>
                </a:solidFill>
              </a:defRPr>
            </a:lvl2pPr>
            <a:lvl3pPr marL="1076325" indent="-161925">
              <a:lnSpc>
                <a:spcPct val="100000"/>
              </a:lnSpc>
              <a:defRPr sz="2400">
                <a:solidFill>
                  <a:srgbClr val="323232"/>
                </a:solidFill>
              </a:defRPr>
            </a:lvl3pPr>
            <a:lvl4pPr>
              <a:lnSpc>
                <a:spcPct val="100000"/>
              </a:lnSpc>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a:t>
            </a:r>
          </a:p>
        </p:txBody>
      </p:sp>
      <p:sp>
        <p:nvSpPr>
          <p:cNvPr id="24" name="Marcador de texto 2"/>
          <p:cNvSpPr>
            <a:spLocks noGrp="1"/>
          </p:cNvSpPr>
          <p:nvPr>
            <p:ph type="body" sz="quarter" idx="20" hasCustomPrompt="1"/>
          </p:nvPr>
        </p:nvSpPr>
        <p:spPr>
          <a:xfrm>
            <a:off x="8903377" y="2057260"/>
            <a:ext cx="2617847" cy="1507399"/>
          </a:xfrm>
          <a:prstGeom prst="rect">
            <a:avLst/>
          </a:prstGeom>
        </p:spPr>
        <p:txBody>
          <a:bodyPr>
            <a:normAutofit/>
          </a:bodyPr>
          <a:lstStyle>
            <a:lvl1pPr marL="130960" indent="-130960">
              <a:lnSpc>
                <a:spcPct val="100000"/>
              </a:lnSpc>
              <a:defRPr sz="2400">
                <a:solidFill>
                  <a:srgbClr val="323232"/>
                </a:solidFill>
              </a:defRPr>
            </a:lvl1pPr>
            <a:lvl2pPr marL="627063" indent="-169863">
              <a:lnSpc>
                <a:spcPct val="100000"/>
              </a:lnSpc>
              <a:defRPr sz="2000">
                <a:solidFill>
                  <a:srgbClr val="323232"/>
                </a:solidFill>
              </a:defRPr>
            </a:lvl2pPr>
            <a:lvl3pPr marL="1076325" indent="-228600">
              <a:lnSpc>
                <a:spcPct val="100000"/>
              </a:lnSpc>
              <a:defRPr sz="1600">
                <a:solidFill>
                  <a:srgbClr val="323232"/>
                </a:solidFill>
              </a:defRPr>
            </a:lvl3pPr>
            <a:lvl4pPr marL="1371600" indent="0">
              <a:lnSpc>
                <a:spcPct val="100000"/>
              </a:lnSpc>
              <a:buNone/>
              <a:defRPr sz="1200"/>
            </a:lvl4pPr>
            <a:lvl5pPr>
              <a:lnSpc>
                <a:spcPct val="100000"/>
              </a:lnSpc>
              <a:defRPr sz="1200"/>
            </a:lvl5pPr>
          </a:lstStyle>
          <a:p>
            <a:pPr lvl="0"/>
            <a:r>
              <a:rPr lang="en-GB" noProof="0"/>
              <a:t>Bullet level 1</a:t>
            </a:r>
          </a:p>
          <a:p>
            <a:pPr lvl="1"/>
            <a:r>
              <a:rPr lang="en-GB" noProof="0"/>
              <a:t>Bullet level 2</a:t>
            </a:r>
          </a:p>
          <a:p>
            <a:pPr lvl="2"/>
            <a:r>
              <a:rPr lang="en-GB" noProof="0"/>
              <a:t>Bullet level 3	</a:t>
            </a:r>
          </a:p>
        </p:txBody>
      </p:sp>
      <p:sp>
        <p:nvSpPr>
          <p:cNvPr id="27"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4" name="Title 1"/>
          <p:cNvSpPr>
            <a:spLocks noGrp="1"/>
          </p:cNvSpPr>
          <p:nvPr>
            <p:ph type="title"/>
          </p:nvPr>
        </p:nvSpPr>
        <p:spPr>
          <a:xfrm>
            <a:off x="268224" y="296865"/>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6" name="Text Placeholder 19"/>
          <p:cNvSpPr>
            <a:spLocks noGrp="1"/>
          </p:cNvSpPr>
          <p:nvPr>
            <p:ph type="body" sz="quarter" idx="13"/>
          </p:nvPr>
        </p:nvSpPr>
        <p:spPr>
          <a:xfrm>
            <a:off x="268224" y="779412"/>
            <a:ext cx="11228613"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14559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and icons">
    <p:spTree>
      <p:nvGrpSpPr>
        <p:cNvPr id="1" name=""/>
        <p:cNvGrpSpPr/>
        <p:nvPr/>
      </p:nvGrpSpPr>
      <p:grpSpPr>
        <a:xfrm>
          <a:off x="0" y="0"/>
          <a:ext cx="0" cy="0"/>
          <a:chOff x="0" y="0"/>
          <a:chExt cx="0" cy="0"/>
        </a:xfrm>
      </p:grpSpPr>
      <p:sp>
        <p:nvSpPr>
          <p:cNvPr id="17"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32" name="Content Placeholder 2"/>
          <p:cNvSpPr>
            <a:spLocks noGrp="1"/>
          </p:cNvSpPr>
          <p:nvPr>
            <p:ph idx="1" hasCustomPrompt="1"/>
          </p:nvPr>
        </p:nvSpPr>
        <p:spPr>
          <a:xfrm>
            <a:off x="768977"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33" name="Text Placeholder 23"/>
          <p:cNvSpPr>
            <a:spLocks noGrp="1"/>
          </p:cNvSpPr>
          <p:nvPr>
            <p:ph type="body" sz="quarter" idx="21"/>
          </p:nvPr>
        </p:nvSpPr>
        <p:spPr>
          <a:xfrm>
            <a:off x="768777" y="4317307"/>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4" name="Content Placeholder 2"/>
          <p:cNvSpPr>
            <a:spLocks noGrp="1"/>
          </p:cNvSpPr>
          <p:nvPr>
            <p:ph idx="30" hasCustomPrompt="1"/>
          </p:nvPr>
        </p:nvSpPr>
        <p:spPr>
          <a:xfrm>
            <a:off x="3564116" y="3493009"/>
            <a:ext cx="2047701" cy="723884"/>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n-GB" noProof="0"/>
              <a:t>Click to add text</a:t>
            </a:r>
          </a:p>
        </p:txBody>
      </p:sp>
      <p:sp>
        <p:nvSpPr>
          <p:cNvPr id="35" name="Text Placeholder 23"/>
          <p:cNvSpPr>
            <a:spLocks noGrp="1"/>
          </p:cNvSpPr>
          <p:nvPr>
            <p:ph type="body" sz="quarter" idx="31"/>
          </p:nvPr>
        </p:nvSpPr>
        <p:spPr>
          <a:xfrm>
            <a:off x="3563913" y="4317307"/>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36" name="Content Placeholder 2"/>
          <p:cNvSpPr>
            <a:spLocks noGrp="1"/>
          </p:cNvSpPr>
          <p:nvPr>
            <p:ph idx="32" hasCustomPrompt="1"/>
          </p:nvPr>
        </p:nvSpPr>
        <p:spPr>
          <a:xfrm>
            <a:off x="6364560" y="3507837"/>
            <a:ext cx="2047701" cy="723884"/>
          </a:xfrm>
          <a:prstGeom prst="rect">
            <a:avLst/>
          </a:prstGeom>
        </p:spPr>
        <p:txBody>
          <a:bodyPr>
            <a:noAutofit/>
          </a:bodyPr>
          <a:lstStyle>
            <a:lvl1pPr marL="0" indent="0">
              <a:buNone/>
              <a:defRPr sz="240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s-ES" noProof="0" err="1"/>
              <a:t>Click</a:t>
            </a:r>
            <a:r>
              <a:rPr lang="es-ES" noProof="0"/>
              <a:t> to </a:t>
            </a:r>
            <a:r>
              <a:rPr lang="es-ES" noProof="0" err="1"/>
              <a:t>add</a:t>
            </a:r>
            <a:r>
              <a:rPr lang="es-ES" noProof="0"/>
              <a:t> </a:t>
            </a:r>
            <a:r>
              <a:rPr lang="es-ES" noProof="0" err="1"/>
              <a:t>text</a:t>
            </a:r>
            <a:endParaRPr lang="en-GB" noProof="0"/>
          </a:p>
        </p:txBody>
      </p:sp>
      <p:sp>
        <p:nvSpPr>
          <p:cNvPr id="43" name="Text Placeholder 23"/>
          <p:cNvSpPr>
            <a:spLocks noGrp="1"/>
          </p:cNvSpPr>
          <p:nvPr>
            <p:ph type="body" sz="quarter" idx="33"/>
          </p:nvPr>
        </p:nvSpPr>
        <p:spPr>
          <a:xfrm>
            <a:off x="6364567" y="4332129"/>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44" name="Content Placeholder 2"/>
          <p:cNvSpPr>
            <a:spLocks noGrp="1"/>
          </p:cNvSpPr>
          <p:nvPr>
            <p:ph idx="34" hasCustomPrompt="1"/>
          </p:nvPr>
        </p:nvSpPr>
        <p:spPr>
          <a:xfrm>
            <a:off x="9136016" y="3493009"/>
            <a:ext cx="2047701" cy="723884"/>
          </a:xfrm>
          <a:prstGeom prst="rect">
            <a:avLst/>
          </a:prstGeom>
        </p:spPr>
        <p:txBody>
          <a:bodyPr>
            <a:noAutofit/>
          </a:bodyPr>
          <a:lstStyle>
            <a:lvl1pPr marL="0" indent="0">
              <a:buNone/>
              <a:defRPr sz="2400" baseline="0">
                <a:solidFill>
                  <a:schemeClr val="accent2"/>
                </a:solidFill>
                <a:latin typeface="+mj-lt"/>
              </a:defRPr>
            </a:lvl1pPr>
            <a:lvl2pPr marL="342875" indent="0">
              <a:buNone/>
              <a:defRPr sz="1350">
                <a:solidFill>
                  <a:srgbClr val="454545"/>
                </a:solidFill>
                <a:latin typeface="+mj-lt"/>
              </a:defRPr>
            </a:lvl2pPr>
            <a:lvl3pPr>
              <a:defRPr sz="1200">
                <a:solidFill>
                  <a:srgbClr val="454545"/>
                </a:solidFill>
                <a:latin typeface="+mj-lt"/>
              </a:defRPr>
            </a:lvl3pPr>
            <a:lvl4pPr>
              <a:defRPr sz="1050">
                <a:solidFill>
                  <a:srgbClr val="454545"/>
                </a:solidFill>
                <a:latin typeface="+mj-lt"/>
              </a:defRPr>
            </a:lvl4pPr>
            <a:lvl5pPr>
              <a:defRPr sz="1050">
                <a:solidFill>
                  <a:srgbClr val="454545"/>
                </a:solidFill>
                <a:latin typeface="+mj-lt"/>
              </a:defRPr>
            </a:lvl5pPr>
          </a:lstStyle>
          <a:p>
            <a:pPr lvl="0"/>
            <a:r>
              <a:rPr lang="es-ES" noProof="0" err="1"/>
              <a:t>Click</a:t>
            </a:r>
            <a:r>
              <a:rPr lang="es-ES" noProof="0"/>
              <a:t> to </a:t>
            </a:r>
            <a:r>
              <a:rPr lang="es-ES" noProof="0" err="1"/>
              <a:t>add</a:t>
            </a:r>
            <a:r>
              <a:rPr lang="es-ES" noProof="0"/>
              <a:t> </a:t>
            </a:r>
            <a:r>
              <a:rPr lang="es-ES" noProof="0" err="1"/>
              <a:t>text</a:t>
            </a:r>
            <a:endParaRPr lang="en-GB" noProof="0"/>
          </a:p>
        </p:txBody>
      </p:sp>
      <p:sp>
        <p:nvSpPr>
          <p:cNvPr id="45" name="Text Placeholder 23"/>
          <p:cNvSpPr>
            <a:spLocks noGrp="1"/>
          </p:cNvSpPr>
          <p:nvPr>
            <p:ph type="body" sz="quarter" idx="35"/>
          </p:nvPr>
        </p:nvSpPr>
        <p:spPr>
          <a:xfrm>
            <a:off x="9135814" y="4317307"/>
            <a:ext cx="2047703" cy="1976596"/>
          </a:xfrm>
          <a:prstGeom prst="rect">
            <a:avLst/>
          </a:prstGeom>
        </p:spPr>
        <p:txBody>
          <a:bodyPr>
            <a:noAutofit/>
          </a:bodyPr>
          <a:lstStyle>
            <a:lvl1pPr marL="0" indent="0">
              <a:lnSpc>
                <a:spcPct val="100000"/>
              </a:lnSpc>
              <a:buNone/>
              <a:defRPr sz="2400">
                <a:solidFill>
                  <a:srgbClr val="323232"/>
                </a:solidFill>
                <a:latin typeface="+mj-lt"/>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US" noProof="0"/>
              <a:t>Click to edit Master text styles</a:t>
            </a:r>
          </a:p>
        </p:txBody>
      </p:sp>
      <p:sp>
        <p:nvSpPr>
          <p:cNvPr id="48"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9" name="Title 1"/>
          <p:cNvSpPr>
            <a:spLocks noGrp="1"/>
          </p:cNvSpPr>
          <p:nvPr>
            <p:ph type="title"/>
          </p:nvPr>
        </p:nvSpPr>
        <p:spPr>
          <a:xfrm>
            <a:off x="268224" y="296865"/>
            <a:ext cx="10915493"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20" name="Text Placeholder 19"/>
          <p:cNvSpPr>
            <a:spLocks noGrp="1"/>
          </p:cNvSpPr>
          <p:nvPr>
            <p:ph type="body" sz="quarter" idx="13"/>
          </p:nvPr>
        </p:nvSpPr>
        <p:spPr>
          <a:xfrm>
            <a:off x="268224" y="779412"/>
            <a:ext cx="10891629" cy="468000"/>
          </a:xfrm>
          <a:prstGeom prst="rect">
            <a:avLst/>
          </a:prstGeom>
        </p:spPr>
        <p:txBody>
          <a:bodyPr>
            <a:noAutofit/>
          </a:bodyPr>
          <a:lstStyle>
            <a:lvl1pPr marL="0" indent="0">
              <a:lnSpc>
                <a:spcPct val="100000"/>
              </a:lnSpc>
              <a:buNone/>
              <a:defRPr sz="24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Tree>
    <p:extLst>
      <p:ext uri="{BB962C8B-B14F-4D97-AF65-F5344CB8AC3E}">
        <p14:creationId xmlns:p14="http://schemas.microsoft.com/office/powerpoint/2010/main" val="25230605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 Thank you slide">
    <p:spTree>
      <p:nvGrpSpPr>
        <p:cNvPr id="1" name=""/>
        <p:cNvGrpSpPr/>
        <p:nvPr/>
      </p:nvGrpSpPr>
      <p:grpSpPr>
        <a:xfrm>
          <a:off x="0" y="0"/>
          <a:ext cx="0" cy="0"/>
          <a:chOff x="0" y="0"/>
          <a:chExt cx="0" cy="0"/>
        </a:xfrm>
      </p:grpSpPr>
      <p:sp>
        <p:nvSpPr>
          <p:cNvPr id="3" name="CuadroTexto 2"/>
          <p:cNvSpPr txBox="1"/>
          <p:nvPr userDrawn="1"/>
        </p:nvSpPr>
        <p:spPr>
          <a:xfrm>
            <a:off x="-221371" y="652449"/>
            <a:ext cx="184731" cy="300082"/>
          </a:xfrm>
          <a:prstGeom prst="rect">
            <a:avLst/>
          </a:prstGeom>
          <a:noFill/>
        </p:spPr>
        <p:txBody>
          <a:bodyPr wrap="none" rtlCol="0">
            <a:spAutoFit/>
          </a:bodyPr>
          <a:lstStyle/>
          <a:p>
            <a:pPr fontAlgn="auto">
              <a:spcBef>
                <a:spcPts val="0"/>
              </a:spcBef>
              <a:spcAft>
                <a:spcPts val="0"/>
              </a:spcAft>
            </a:pPr>
            <a:endParaRPr lang="es-ES" sz="1350">
              <a:solidFill>
                <a:srgbClr val="005EB8"/>
              </a:solidFill>
              <a:latin typeface="Calibri" panose="020F0502020204030204"/>
              <a:ea typeface="+mn-ea"/>
            </a:endParaRPr>
          </a:p>
        </p:txBody>
      </p:sp>
      <p:cxnSp>
        <p:nvCxnSpPr>
          <p:cNvPr id="123" name="Straight Connector 11"/>
          <p:cNvCxnSpPr/>
          <p:nvPr userDrawn="1"/>
        </p:nvCxnSpPr>
        <p:spPr>
          <a:xfrm>
            <a:off x="1948357" y="6282442"/>
            <a:ext cx="0" cy="4308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56" name="Text Placeholder 23"/>
          <p:cNvSpPr>
            <a:spLocks noGrp="1"/>
          </p:cNvSpPr>
          <p:nvPr>
            <p:ph type="body" sz="quarter" idx="39" hasCustomPrompt="1"/>
          </p:nvPr>
        </p:nvSpPr>
        <p:spPr>
          <a:xfrm>
            <a:off x="2471325" y="6307922"/>
            <a:ext cx="1602489" cy="178471"/>
          </a:xfrm>
          <a:prstGeom prst="rect">
            <a:avLst/>
          </a:prstGeom>
        </p:spPr>
        <p:txBody>
          <a:bodyPr>
            <a:noAutofit/>
          </a:bodyPr>
          <a:lstStyle>
            <a:lvl1pPr marL="0" indent="0" algn="l">
              <a:lnSpc>
                <a:spcPct val="100000"/>
              </a:lnSpc>
              <a:buNone/>
              <a:defRPr lang="en-GB" sz="900" i="1"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You can follow us on:</a:t>
            </a:r>
            <a:br>
              <a:rPr lang="en-GB" noProof="0"/>
            </a:br>
            <a:endParaRPr lang="en-GB" noProof="0"/>
          </a:p>
        </p:txBody>
      </p:sp>
      <p:sp>
        <p:nvSpPr>
          <p:cNvPr id="57" name="Text Placeholder 23"/>
          <p:cNvSpPr>
            <a:spLocks noGrp="1"/>
          </p:cNvSpPr>
          <p:nvPr>
            <p:ph type="body" sz="quarter" idx="40" hasCustomPrompt="1"/>
          </p:nvPr>
        </p:nvSpPr>
        <p:spPr>
          <a:xfrm>
            <a:off x="2072506" y="6518623"/>
            <a:ext cx="2154941" cy="226801"/>
          </a:xfrm>
          <a:prstGeom prst="rect">
            <a:avLst/>
          </a:prstGeom>
        </p:spPr>
        <p:txBody>
          <a:bodyPr anchor="b">
            <a:noAutofit/>
          </a:bodyPr>
          <a:lstStyle>
            <a:lvl1pPr marL="0" indent="0" algn="l">
              <a:lnSpc>
                <a:spcPct val="100000"/>
              </a:lnSpc>
              <a:buNone/>
              <a:defRPr lang="en-GB" sz="1600" i="0"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err="1"/>
              <a:t>AmadeusITgroup</a:t>
            </a:r>
            <a:endParaRPr lang="en-GB" noProof="0"/>
          </a:p>
        </p:txBody>
      </p:sp>
      <p:sp>
        <p:nvSpPr>
          <p:cNvPr id="55" name="Text Placeholder 23"/>
          <p:cNvSpPr>
            <a:spLocks noGrp="1"/>
          </p:cNvSpPr>
          <p:nvPr>
            <p:ph type="body" sz="quarter" idx="38" hasCustomPrompt="1"/>
          </p:nvPr>
        </p:nvSpPr>
        <p:spPr>
          <a:xfrm>
            <a:off x="389804" y="6323083"/>
            <a:ext cx="1764284" cy="390246"/>
          </a:xfrm>
          <a:prstGeom prst="rect">
            <a:avLst/>
          </a:prstGeom>
        </p:spPr>
        <p:txBody>
          <a:bodyPr>
            <a:noAutofit/>
          </a:bodyPr>
          <a:lstStyle>
            <a:lvl1pPr marL="0" indent="0" algn="l">
              <a:lnSpc>
                <a:spcPct val="100000"/>
              </a:lnSpc>
              <a:buNone/>
              <a:defRPr lang="en-GB" sz="1100" kern="1200" noProof="0" dirty="0" smtClean="0">
                <a:solidFill>
                  <a:schemeClr val="tx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amadeus.com</a:t>
            </a:r>
            <a:br>
              <a:rPr lang="en-GB" noProof="0"/>
            </a:br>
            <a:r>
              <a:rPr lang="en-GB" noProof="0"/>
              <a:t>amadeus.com/blog</a:t>
            </a:r>
          </a:p>
        </p:txBody>
      </p:sp>
      <p:sp>
        <p:nvSpPr>
          <p:cNvPr id="24" name="Freeform 5"/>
          <p:cNvSpPr>
            <a:spLocks/>
          </p:cNvSpPr>
          <p:nvPr userDrawn="1"/>
        </p:nvSpPr>
        <p:spPr bwMode="auto">
          <a:xfrm>
            <a:off x="5859960" y="6402824"/>
            <a:ext cx="246084" cy="244475"/>
          </a:xfrm>
          <a:custGeom>
            <a:avLst/>
            <a:gdLst>
              <a:gd name="T0" fmla="*/ 0 w 92"/>
              <a:gd name="T1" fmla="*/ 0 h 92"/>
              <a:gd name="T2" fmla="*/ 0 w 92"/>
              <a:gd name="T3" fmla="*/ 92 h 92"/>
              <a:gd name="T4" fmla="*/ 36 w 92"/>
              <a:gd name="T5" fmla="*/ 92 h 92"/>
              <a:gd name="T6" fmla="*/ 36 w 92"/>
              <a:gd name="T7" fmla="*/ 92 h 92"/>
              <a:gd name="T8" fmla="*/ 36 w 92"/>
              <a:gd name="T9" fmla="*/ 84 h 92"/>
              <a:gd name="T10" fmla="*/ 20 w 92"/>
              <a:gd name="T11" fmla="*/ 77 h 92"/>
              <a:gd name="T12" fmla="*/ 15 w 92"/>
              <a:gd name="T13" fmla="*/ 70 h 92"/>
              <a:gd name="T14" fmla="*/ 15 w 92"/>
              <a:gd name="T15" fmla="*/ 67 h 92"/>
              <a:gd name="T16" fmla="*/ 22 w 92"/>
              <a:gd name="T17" fmla="*/ 72 h 92"/>
              <a:gd name="T18" fmla="*/ 36 w 92"/>
              <a:gd name="T19" fmla="*/ 76 h 92"/>
              <a:gd name="T20" fmla="*/ 39 w 92"/>
              <a:gd name="T21" fmla="*/ 70 h 92"/>
              <a:gd name="T22" fmla="*/ 18 w 92"/>
              <a:gd name="T23" fmla="*/ 46 h 92"/>
              <a:gd name="T24" fmla="*/ 23 w 92"/>
              <a:gd name="T25" fmla="*/ 33 h 92"/>
              <a:gd name="T26" fmla="*/ 23 w 92"/>
              <a:gd name="T27" fmla="*/ 20 h 92"/>
              <a:gd name="T28" fmla="*/ 36 w 92"/>
              <a:gd name="T29" fmla="*/ 25 h 92"/>
              <a:gd name="T30" fmla="*/ 48 w 92"/>
              <a:gd name="T31" fmla="*/ 24 h 92"/>
              <a:gd name="T32" fmla="*/ 60 w 92"/>
              <a:gd name="T33" fmla="*/ 25 h 92"/>
              <a:gd name="T34" fmla="*/ 73 w 92"/>
              <a:gd name="T35" fmla="*/ 20 h 92"/>
              <a:gd name="T36" fmla="*/ 74 w 92"/>
              <a:gd name="T37" fmla="*/ 33 h 92"/>
              <a:gd name="T38" fmla="*/ 79 w 92"/>
              <a:gd name="T39" fmla="*/ 46 h 92"/>
              <a:gd name="T40" fmla="*/ 57 w 92"/>
              <a:gd name="T41" fmla="*/ 70 h 92"/>
              <a:gd name="T42" fmla="*/ 60 w 92"/>
              <a:gd name="T43" fmla="*/ 79 h 92"/>
              <a:gd name="T44" fmla="*/ 60 w 92"/>
              <a:gd name="T45" fmla="*/ 92 h 92"/>
              <a:gd name="T46" fmla="*/ 60 w 92"/>
              <a:gd name="T47" fmla="*/ 92 h 92"/>
              <a:gd name="T48" fmla="*/ 92 w 92"/>
              <a:gd name="T49" fmla="*/ 92 h 92"/>
              <a:gd name="T50" fmla="*/ 92 w 92"/>
              <a:gd name="T51" fmla="*/ 0 h 92"/>
              <a:gd name="T52" fmla="*/ 0 w 92"/>
              <a:gd name="T5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2">
                <a:moveTo>
                  <a:pt x="0" y="0"/>
                </a:moveTo>
                <a:cubicBezTo>
                  <a:pt x="0" y="92"/>
                  <a:pt x="0" y="92"/>
                  <a:pt x="0" y="92"/>
                </a:cubicBezTo>
                <a:cubicBezTo>
                  <a:pt x="36" y="92"/>
                  <a:pt x="36" y="92"/>
                  <a:pt x="36" y="92"/>
                </a:cubicBezTo>
                <a:cubicBezTo>
                  <a:pt x="36" y="92"/>
                  <a:pt x="36" y="92"/>
                  <a:pt x="36" y="92"/>
                </a:cubicBezTo>
                <a:cubicBezTo>
                  <a:pt x="36" y="91"/>
                  <a:pt x="36" y="88"/>
                  <a:pt x="36" y="84"/>
                </a:cubicBezTo>
                <a:cubicBezTo>
                  <a:pt x="23" y="86"/>
                  <a:pt x="20" y="77"/>
                  <a:pt x="20" y="77"/>
                </a:cubicBezTo>
                <a:cubicBezTo>
                  <a:pt x="18" y="72"/>
                  <a:pt x="15" y="70"/>
                  <a:pt x="15" y="70"/>
                </a:cubicBezTo>
                <a:cubicBezTo>
                  <a:pt x="10" y="67"/>
                  <a:pt x="15" y="67"/>
                  <a:pt x="15" y="67"/>
                </a:cubicBezTo>
                <a:cubicBezTo>
                  <a:pt x="20" y="67"/>
                  <a:pt x="22" y="72"/>
                  <a:pt x="22" y="72"/>
                </a:cubicBezTo>
                <a:cubicBezTo>
                  <a:pt x="27" y="79"/>
                  <a:pt x="34" y="77"/>
                  <a:pt x="36" y="76"/>
                </a:cubicBezTo>
                <a:cubicBezTo>
                  <a:pt x="37" y="73"/>
                  <a:pt x="38" y="71"/>
                  <a:pt x="39" y="70"/>
                </a:cubicBezTo>
                <a:cubicBezTo>
                  <a:pt x="29" y="68"/>
                  <a:pt x="18" y="64"/>
                  <a:pt x="18" y="46"/>
                </a:cubicBezTo>
                <a:cubicBezTo>
                  <a:pt x="18" y="41"/>
                  <a:pt x="19" y="36"/>
                  <a:pt x="23" y="33"/>
                </a:cubicBezTo>
                <a:cubicBezTo>
                  <a:pt x="22" y="32"/>
                  <a:pt x="20" y="27"/>
                  <a:pt x="23" y="20"/>
                </a:cubicBezTo>
                <a:cubicBezTo>
                  <a:pt x="23" y="20"/>
                  <a:pt x="27" y="19"/>
                  <a:pt x="36" y="25"/>
                </a:cubicBezTo>
                <a:cubicBezTo>
                  <a:pt x="40" y="24"/>
                  <a:pt x="44" y="24"/>
                  <a:pt x="48" y="24"/>
                </a:cubicBezTo>
                <a:cubicBezTo>
                  <a:pt x="52" y="24"/>
                  <a:pt x="56" y="24"/>
                  <a:pt x="60" y="25"/>
                </a:cubicBezTo>
                <a:cubicBezTo>
                  <a:pt x="69" y="19"/>
                  <a:pt x="73" y="20"/>
                  <a:pt x="73" y="20"/>
                </a:cubicBezTo>
                <a:cubicBezTo>
                  <a:pt x="76" y="27"/>
                  <a:pt x="74" y="32"/>
                  <a:pt x="74" y="33"/>
                </a:cubicBezTo>
                <a:cubicBezTo>
                  <a:pt x="77" y="36"/>
                  <a:pt x="79" y="41"/>
                  <a:pt x="79" y="46"/>
                </a:cubicBezTo>
                <a:cubicBezTo>
                  <a:pt x="79" y="64"/>
                  <a:pt x="68" y="68"/>
                  <a:pt x="57" y="70"/>
                </a:cubicBezTo>
                <a:cubicBezTo>
                  <a:pt x="59" y="71"/>
                  <a:pt x="60" y="74"/>
                  <a:pt x="60" y="79"/>
                </a:cubicBezTo>
                <a:cubicBezTo>
                  <a:pt x="60" y="85"/>
                  <a:pt x="60" y="90"/>
                  <a:pt x="60" y="92"/>
                </a:cubicBezTo>
                <a:cubicBezTo>
                  <a:pt x="60" y="92"/>
                  <a:pt x="60" y="92"/>
                  <a:pt x="60" y="92"/>
                </a:cubicBezTo>
                <a:cubicBezTo>
                  <a:pt x="92" y="92"/>
                  <a:pt x="92" y="92"/>
                  <a:pt x="92" y="92"/>
                </a:cubicBezTo>
                <a:cubicBezTo>
                  <a:pt x="92" y="0"/>
                  <a:pt x="92" y="0"/>
                  <a:pt x="92"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s-ES">
              <a:solidFill>
                <a:srgbClr val="005EB8"/>
              </a:solidFill>
              <a:latin typeface="Calibri" panose="020F0502020204030204"/>
              <a:ea typeface="+mn-ea"/>
            </a:endParaRPr>
          </a:p>
        </p:txBody>
      </p:sp>
      <p:sp>
        <p:nvSpPr>
          <p:cNvPr id="25" name="Freeform 5"/>
          <p:cNvSpPr>
            <a:spLocks noEditPoints="1"/>
          </p:cNvSpPr>
          <p:nvPr userDrawn="1"/>
        </p:nvSpPr>
        <p:spPr bwMode="auto">
          <a:xfrm>
            <a:off x="3773776" y="6402824"/>
            <a:ext cx="234950" cy="244475"/>
          </a:xfrm>
          <a:custGeom>
            <a:avLst/>
            <a:gdLst>
              <a:gd name="T0" fmla="*/ 9 w 54"/>
              <a:gd name="T1" fmla="*/ 54 h 54"/>
              <a:gd name="T2" fmla="*/ 25 w 54"/>
              <a:gd name="T3" fmla="*/ 54 h 54"/>
              <a:gd name="T4" fmla="*/ 25 w 54"/>
              <a:gd name="T5" fmla="*/ 53 h 54"/>
              <a:gd name="T6" fmla="*/ 25 w 54"/>
              <a:gd name="T7" fmla="*/ 51 h 54"/>
              <a:gd name="T8" fmla="*/ 19 w 54"/>
              <a:gd name="T9" fmla="*/ 45 h 54"/>
              <a:gd name="T10" fmla="*/ 17 w 54"/>
              <a:gd name="T11" fmla="*/ 44 h 54"/>
              <a:gd name="T12" fmla="*/ 13 w 54"/>
              <a:gd name="T13" fmla="*/ 43 h 54"/>
              <a:gd name="T14" fmla="*/ 13 w 54"/>
              <a:gd name="T15" fmla="*/ 43 h 54"/>
              <a:gd name="T16" fmla="*/ 1 w 54"/>
              <a:gd name="T17" fmla="*/ 48 h 54"/>
              <a:gd name="T18" fmla="*/ 1 w 54"/>
              <a:gd name="T19" fmla="*/ 54 h 54"/>
              <a:gd name="T20" fmla="*/ 9 w 54"/>
              <a:gd name="T21" fmla="*/ 54 h 54"/>
              <a:gd name="T22" fmla="*/ 32 w 54"/>
              <a:gd name="T23" fmla="*/ 54 h 54"/>
              <a:gd name="T24" fmla="*/ 46 w 54"/>
              <a:gd name="T25" fmla="*/ 54 h 54"/>
              <a:gd name="T26" fmla="*/ 54 w 54"/>
              <a:gd name="T27" fmla="*/ 54 h 54"/>
              <a:gd name="T28" fmla="*/ 54 w 54"/>
              <a:gd name="T29" fmla="*/ 45 h 54"/>
              <a:gd name="T30" fmla="*/ 54 w 54"/>
              <a:gd name="T31" fmla="*/ 18 h 54"/>
              <a:gd name="T32" fmla="*/ 46 w 54"/>
              <a:gd name="T33" fmla="*/ 18 h 54"/>
              <a:gd name="T34" fmla="*/ 46 w 54"/>
              <a:gd name="T35" fmla="*/ 27 h 54"/>
              <a:gd name="T36" fmla="*/ 41 w 54"/>
              <a:gd name="T37" fmla="*/ 27 h 54"/>
              <a:gd name="T38" fmla="*/ 41 w 54"/>
              <a:gd name="T39" fmla="*/ 18 h 54"/>
              <a:gd name="T40" fmla="*/ 33 w 54"/>
              <a:gd name="T41" fmla="*/ 18 h 54"/>
              <a:gd name="T42" fmla="*/ 33 w 54"/>
              <a:gd name="T43" fmla="*/ 13 h 54"/>
              <a:gd name="T44" fmla="*/ 41 w 54"/>
              <a:gd name="T45" fmla="*/ 13 h 54"/>
              <a:gd name="T46" fmla="*/ 41 w 54"/>
              <a:gd name="T47" fmla="*/ 5 h 54"/>
              <a:gd name="T48" fmla="*/ 46 w 54"/>
              <a:gd name="T49" fmla="*/ 5 h 54"/>
              <a:gd name="T50" fmla="*/ 46 w 54"/>
              <a:gd name="T51" fmla="*/ 13 h 54"/>
              <a:gd name="T52" fmla="*/ 54 w 54"/>
              <a:gd name="T53" fmla="*/ 13 h 54"/>
              <a:gd name="T54" fmla="*/ 54 w 54"/>
              <a:gd name="T55" fmla="*/ 9 h 54"/>
              <a:gd name="T56" fmla="*/ 54 w 54"/>
              <a:gd name="T57" fmla="*/ 0 h 54"/>
              <a:gd name="T58" fmla="*/ 46 w 54"/>
              <a:gd name="T59" fmla="*/ 0 h 54"/>
              <a:gd name="T60" fmla="*/ 9 w 54"/>
              <a:gd name="T61" fmla="*/ 0 h 54"/>
              <a:gd name="T62" fmla="*/ 0 w 54"/>
              <a:gd name="T63" fmla="*/ 0 h 54"/>
              <a:gd name="T64" fmla="*/ 0 w 54"/>
              <a:gd name="T65" fmla="*/ 9 h 54"/>
              <a:gd name="T66" fmla="*/ 0 w 54"/>
              <a:gd name="T67" fmla="*/ 9 h 54"/>
              <a:gd name="T68" fmla="*/ 14 w 54"/>
              <a:gd name="T69" fmla="*/ 4 h 54"/>
              <a:gd name="T70" fmla="*/ 33 w 54"/>
              <a:gd name="T71" fmla="*/ 4 h 54"/>
              <a:gd name="T72" fmla="*/ 28 w 54"/>
              <a:gd name="T73" fmla="*/ 9 h 54"/>
              <a:gd name="T74" fmla="*/ 24 w 54"/>
              <a:gd name="T75" fmla="*/ 9 h 54"/>
              <a:gd name="T76" fmla="*/ 29 w 54"/>
              <a:gd name="T77" fmla="*/ 19 h 54"/>
              <a:gd name="T78" fmla="*/ 23 w 54"/>
              <a:gd name="T79" fmla="*/ 29 h 54"/>
              <a:gd name="T80" fmla="*/ 20 w 54"/>
              <a:gd name="T81" fmla="*/ 34 h 54"/>
              <a:gd name="T82" fmla="*/ 24 w 54"/>
              <a:gd name="T83" fmla="*/ 39 h 54"/>
              <a:gd name="T84" fmla="*/ 25 w 54"/>
              <a:gd name="T85" fmla="*/ 39 h 54"/>
              <a:gd name="T86" fmla="*/ 32 w 54"/>
              <a:gd name="T87" fmla="*/ 52 h 54"/>
              <a:gd name="T88" fmla="*/ 32 w 54"/>
              <a:gd name="T89" fmla="*/ 54 h 54"/>
              <a:gd name="T90" fmla="*/ 0 w 54"/>
              <a:gd name="T91" fmla="*/ 29 h 54"/>
              <a:gd name="T92" fmla="*/ 0 w 54"/>
              <a:gd name="T93" fmla="*/ 42 h 54"/>
              <a:gd name="T94" fmla="*/ 10 w 54"/>
              <a:gd name="T95" fmla="*/ 40 h 54"/>
              <a:gd name="T96" fmla="*/ 12 w 54"/>
              <a:gd name="T97" fmla="*/ 40 h 54"/>
              <a:gd name="T98" fmla="*/ 13 w 54"/>
              <a:gd name="T99" fmla="*/ 40 h 54"/>
              <a:gd name="T100" fmla="*/ 11 w 54"/>
              <a:gd name="T101" fmla="*/ 36 h 54"/>
              <a:gd name="T102" fmla="*/ 11 w 54"/>
              <a:gd name="T103" fmla="*/ 33 h 54"/>
              <a:gd name="T104" fmla="*/ 10 w 54"/>
              <a:gd name="T105" fmla="*/ 33 h 54"/>
              <a:gd name="T106" fmla="*/ 0 w 54"/>
              <a:gd name="T107" fmla="*/ 29 h 54"/>
              <a:gd name="T108" fmla="*/ 11 w 54"/>
              <a:gd name="T109" fmla="*/ 8 h 54"/>
              <a:gd name="T110" fmla="*/ 6 w 54"/>
              <a:gd name="T111" fmla="*/ 10 h 54"/>
              <a:gd name="T112" fmla="*/ 4 w 54"/>
              <a:gd name="T113" fmla="*/ 18 h 54"/>
              <a:gd name="T114" fmla="*/ 14 w 54"/>
              <a:gd name="T115" fmla="*/ 29 h 54"/>
              <a:gd name="T116" fmla="*/ 14 w 54"/>
              <a:gd name="T117" fmla="*/ 29 h 54"/>
              <a:gd name="T118" fmla="*/ 19 w 54"/>
              <a:gd name="T119" fmla="*/ 27 h 54"/>
              <a:gd name="T120" fmla="*/ 20 w 54"/>
              <a:gd name="T121" fmla="*/ 19 h 54"/>
              <a:gd name="T122" fmla="*/ 11 w 54"/>
              <a:gd name="T12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4">
                <a:moveTo>
                  <a:pt x="9" y="54"/>
                </a:moveTo>
                <a:cubicBezTo>
                  <a:pt x="25" y="54"/>
                  <a:pt x="25" y="54"/>
                  <a:pt x="25" y="54"/>
                </a:cubicBezTo>
                <a:cubicBezTo>
                  <a:pt x="25" y="54"/>
                  <a:pt x="25" y="53"/>
                  <a:pt x="25" y="53"/>
                </a:cubicBezTo>
                <a:cubicBezTo>
                  <a:pt x="25" y="52"/>
                  <a:pt x="25" y="51"/>
                  <a:pt x="25" y="51"/>
                </a:cubicBezTo>
                <a:cubicBezTo>
                  <a:pt x="25" y="48"/>
                  <a:pt x="22" y="47"/>
                  <a:pt x="19" y="45"/>
                </a:cubicBezTo>
                <a:cubicBezTo>
                  <a:pt x="17" y="44"/>
                  <a:pt x="17" y="44"/>
                  <a:pt x="17" y="44"/>
                </a:cubicBezTo>
                <a:cubicBezTo>
                  <a:pt x="16" y="43"/>
                  <a:pt x="14" y="43"/>
                  <a:pt x="13" y="43"/>
                </a:cubicBezTo>
                <a:cubicBezTo>
                  <a:pt x="13" y="43"/>
                  <a:pt x="13" y="43"/>
                  <a:pt x="13" y="43"/>
                </a:cubicBezTo>
                <a:cubicBezTo>
                  <a:pt x="8" y="43"/>
                  <a:pt x="3" y="45"/>
                  <a:pt x="1" y="48"/>
                </a:cubicBezTo>
                <a:cubicBezTo>
                  <a:pt x="1" y="54"/>
                  <a:pt x="1" y="54"/>
                  <a:pt x="1" y="54"/>
                </a:cubicBezTo>
                <a:lnTo>
                  <a:pt x="9" y="54"/>
                </a:lnTo>
                <a:close/>
                <a:moveTo>
                  <a:pt x="32" y="54"/>
                </a:moveTo>
                <a:cubicBezTo>
                  <a:pt x="46" y="54"/>
                  <a:pt x="46" y="54"/>
                  <a:pt x="46" y="54"/>
                </a:cubicBezTo>
                <a:cubicBezTo>
                  <a:pt x="54" y="54"/>
                  <a:pt x="54" y="54"/>
                  <a:pt x="54" y="54"/>
                </a:cubicBezTo>
                <a:cubicBezTo>
                  <a:pt x="54" y="45"/>
                  <a:pt x="54" y="45"/>
                  <a:pt x="54" y="45"/>
                </a:cubicBezTo>
                <a:cubicBezTo>
                  <a:pt x="54" y="18"/>
                  <a:pt x="54" y="18"/>
                  <a:pt x="54" y="18"/>
                </a:cubicBezTo>
                <a:cubicBezTo>
                  <a:pt x="46" y="18"/>
                  <a:pt x="46" y="18"/>
                  <a:pt x="46" y="18"/>
                </a:cubicBezTo>
                <a:cubicBezTo>
                  <a:pt x="46" y="27"/>
                  <a:pt x="46" y="27"/>
                  <a:pt x="46" y="27"/>
                </a:cubicBezTo>
                <a:cubicBezTo>
                  <a:pt x="41" y="27"/>
                  <a:pt x="41" y="27"/>
                  <a:pt x="41" y="27"/>
                </a:cubicBezTo>
                <a:cubicBezTo>
                  <a:pt x="41" y="18"/>
                  <a:pt x="41" y="18"/>
                  <a:pt x="41" y="18"/>
                </a:cubicBezTo>
                <a:cubicBezTo>
                  <a:pt x="33" y="18"/>
                  <a:pt x="33" y="18"/>
                  <a:pt x="33" y="18"/>
                </a:cubicBezTo>
                <a:cubicBezTo>
                  <a:pt x="33" y="13"/>
                  <a:pt x="33" y="13"/>
                  <a:pt x="33" y="13"/>
                </a:cubicBezTo>
                <a:cubicBezTo>
                  <a:pt x="41" y="13"/>
                  <a:pt x="41" y="13"/>
                  <a:pt x="41" y="13"/>
                </a:cubicBezTo>
                <a:cubicBezTo>
                  <a:pt x="41" y="5"/>
                  <a:pt x="41" y="5"/>
                  <a:pt x="41" y="5"/>
                </a:cubicBezTo>
                <a:cubicBezTo>
                  <a:pt x="46" y="5"/>
                  <a:pt x="46" y="5"/>
                  <a:pt x="46" y="5"/>
                </a:cubicBezTo>
                <a:cubicBezTo>
                  <a:pt x="46" y="13"/>
                  <a:pt x="46" y="13"/>
                  <a:pt x="46" y="13"/>
                </a:cubicBezTo>
                <a:cubicBezTo>
                  <a:pt x="54" y="13"/>
                  <a:pt x="54" y="13"/>
                  <a:pt x="54" y="13"/>
                </a:cubicBezTo>
                <a:cubicBezTo>
                  <a:pt x="54" y="9"/>
                  <a:pt x="54" y="9"/>
                  <a:pt x="54" y="9"/>
                </a:cubicBezTo>
                <a:cubicBezTo>
                  <a:pt x="54" y="0"/>
                  <a:pt x="54" y="0"/>
                  <a:pt x="54" y="0"/>
                </a:cubicBezTo>
                <a:cubicBezTo>
                  <a:pt x="46" y="0"/>
                  <a:pt x="46" y="0"/>
                  <a:pt x="46" y="0"/>
                </a:cubicBezTo>
                <a:cubicBezTo>
                  <a:pt x="9" y="0"/>
                  <a:pt x="9" y="0"/>
                  <a:pt x="9" y="0"/>
                </a:cubicBezTo>
                <a:cubicBezTo>
                  <a:pt x="0" y="0"/>
                  <a:pt x="0" y="0"/>
                  <a:pt x="0" y="0"/>
                </a:cubicBezTo>
                <a:cubicBezTo>
                  <a:pt x="0" y="9"/>
                  <a:pt x="0" y="9"/>
                  <a:pt x="0" y="9"/>
                </a:cubicBezTo>
                <a:cubicBezTo>
                  <a:pt x="0" y="9"/>
                  <a:pt x="0" y="9"/>
                  <a:pt x="0" y="9"/>
                </a:cubicBezTo>
                <a:cubicBezTo>
                  <a:pt x="4" y="6"/>
                  <a:pt x="8" y="4"/>
                  <a:pt x="14" y="4"/>
                </a:cubicBezTo>
                <a:cubicBezTo>
                  <a:pt x="33" y="4"/>
                  <a:pt x="33" y="4"/>
                  <a:pt x="33" y="4"/>
                </a:cubicBezTo>
                <a:cubicBezTo>
                  <a:pt x="28" y="9"/>
                  <a:pt x="28" y="9"/>
                  <a:pt x="28" y="9"/>
                </a:cubicBezTo>
                <a:cubicBezTo>
                  <a:pt x="24" y="9"/>
                  <a:pt x="24" y="9"/>
                  <a:pt x="24" y="9"/>
                </a:cubicBezTo>
                <a:cubicBezTo>
                  <a:pt x="27" y="11"/>
                  <a:pt x="29" y="15"/>
                  <a:pt x="29" y="19"/>
                </a:cubicBezTo>
                <a:cubicBezTo>
                  <a:pt x="29" y="23"/>
                  <a:pt x="27" y="26"/>
                  <a:pt x="23" y="29"/>
                </a:cubicBezTo>
                <a:cubicBezTo>
                  <a:pt x="20" y="31"/>
                  <a:pt x="20" y="32"/>
                  <a:pt x="20" y="34"/>
                </a:cubicBezTo>
                <a:cubicBezTo>
                  <a:pt x="20" y="35"/>
                  <a:pt x="23" y="38"/>
                  <a:pt x="24" y="39"/>
                </a:cubicBezTo>
                <a:cubicBezTo>
                  <a:pt x="25" y="39"/>
                  <a:pt x="25" y="39"/>
                  <a:pt x="25" y="39"/>
                </a:cubicBezTo>
                <a:cubicBezTo>
                  <a:pt x="31" y="44"/>
                  <a:pt x="32" y="47"/>
                  <a:pt x="32" y="52"/>
                </a:cubicBezTo>
                <a:cubicBezTo>
                  <a:pt x="32" y="53"/>
                  <a:pt x="32" y="53"/>
                  <a:pt x="32" y="54"/>
                </a:cubicBezTo>
                <a:moveTo>
                  <a:pt x="0" y="29"/>
                </a:moveTo>
                <a:cubicBezTo>
                  <a:pt x="0" y="42"/>
                  <a:pt x="0" y="42"/>
                  <a:pt x="0" y="42"/>
                </a:cubicBezTo>
                <a:cubicBezTo>
                  <a:pt x="3" y="41"/>
                  <a:pt x="7" y="40"/>
                  <a:pt x="10" y="40"/>
                </a:cubicBezTo>
                <a:cubicBezTo>
                  <a:pt x="12" y="40"/>
                  <a:pt x="12" y="40"/>
                  <a:pt x="12" y="40"/>
                </a:cubicBezTo>
                <a:cubicBezTo>
                  <a:pt x="13" y="40"/>
                  <a:pt x="13" y="40"/>
                  <a:pt x="13" y="40"/>
                </a:cubicBezTo>
                <a:cubicBezTo>
                  <a:pt x="12" y="39"/>
                  <a:pt x="11" y="38"/>
                  <a:pt x="11" y="36"/>
                </a:cubicBezTo>
                <a:cubicBezTo>
                  <a:pt x="11" y="35"/>
                  <a:pt x="11" y="34"/>
                  <a:pt x="11" y="33"/>
                </a:cubicBezTo>
                <a:cubicBezTo>
                  <a:pt x="10" y="33"/>
                  <a:pt x="10" y="33"/>
                  <a:pt x="10" y="33"/>
                </a:cubicBezTo>
                <a:cubicBezTo>
                  <a:pt x="6" y="33"/>
                  <a:pt x="3" y="31"/>
                  <a:pt x="0" y="29"/>
                </a:cubicBezTo>
                <a:moveTo>
                  <a:pt x="11" y="8"/>
                </a:moveTo>
                <a:cubicBezTo>
                  <a:pt x="9" y="8"/>
                  <a:pt x="7" y="9"/>
                  <a:pt x="6" y="10"/>
                </a:cubicBezTo>
                <a:cubicBezTo>
                  <a:pt x="4" y="12"/>
                  <a:pt x="3" y="15"/>
                  <a:pt x="4" y="18"/>
                </a:cubicBezTo>
                <a:cubicBezTo>
                  <a:pt x="5" y="24"/>
                  <a:pt x="9" y="29"/>
                  <a:pt x="14" y="29"/>
                </a:cubicBezTo>
                <a:cubicBezTo>
                  <a:pt x="14" y="29"/>
                  <a:pt x="14" y="29"/>
                  <a:pt x="14" y="29"/>
                </a:cubicBezTo>
                <a:cubicBezTo>
                  <a:pt x="16" y="29"/>
                  <a:pt x="18" y="28"/>
                  <a:pt x="19" y="27"/>
                </a:cubicBezTo>
                <a:cubicBezTo>
                  <a:pt x="20" y="25"/>
                  <a:pt x="21" y="23"/>
                  <a:pt x="20" y="19"/>
                </a:cubicBezTo>
                <a:cubicBezTo>
                  <a:pt x="20" y="13"/>
                  <a:pt x="15" y="8"/>
                  <a:pt x="1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26" name="Freeform 6"/>
          <p:cNvSpPr>
            <a:spLocks/>
          </p:cNvSpPr>
          <p:nvPr userDrawn="1"/>
        </p:nvSpPr>
        <p:spPr bwMode="auto">
          <a:xfrm>
            <a:off x="4675476" y="6402824"/>
            <a:ext cx="234950" cy="244475"/>
          </a:xfrm>
          <a:custGeom>
            <a:avLst/>
            <a:gdLst>
              <a:gd name="T0" fmla="*/ 0 w 54"/>
              <a:gd name="T1" fmla="*/ 0 h 54"/>
              <a:gd name="T2" fmla="*/ 0 w 54"/>
              <a:gd name="T3" fmla="*/ 54 h 54"/>
              <a:gd name="T4" fmla="*/ 27 w 54"/>
              <a:gd name="T5" fmla="*/ 54 h 54"/>
              <a:gd name="T6" fmla="*/ 27 w 54"/>
              <a:gd name="T7" fmla="*/ 34 h 54"/>
              <a:gd name="T8" fmla="*/ 20 w 54"/>
              <a:gd name="T9" fmla="*/ 34 h 54"/>
              <a:gd name="T10" fmla="*/ 20 w 54"/>
              <a:gd name="T11" fmla="*/ 26 h 54"/>
              <a:gd name="T12" fmla="*/ 27 w 54"/>
              <a:gd name="T13" fmla="*/ 26 h 54"/>
              <a:gd name="T14" fmla="*/ 27 w 54"/>
              <a:gd name="T15" fmla="*/ 21 h 54"/>
              <a:gd name="T16" fmla="*/ 37 w 54"/>
              <a:gd name="T17" fmla="*/ 10 h 54"/>
              <a:gd name="T18" fmla="*/ 44 w 54"/>
              <a:gd name="T19" fmla="*/ 10 h 54"/>
              <a:gd name="T20" fmla="*/ 44 w 54"/>
              <a:gd name="T21" fmla="*/ 19 h 54"/>
              <a:gd name="T22" fmla="*/ 37 w 54"/>
              <a:gd name="T23" fmla="*/ 19 h 54"/>
              <a:gd name="T24" fmla="*/ 35 w 54"/>
              <a:gd name="T25" fmla="*/ 21 h 54"/>
              <a:gd name="T26" fmla="*/ 35 w 54"/>
              <a:gd name="T27" fmla="*/ 26 h 54"/>
              <a:gd name="T28" fmla="*/ 44 w 54"/>
              <a:gd name="T29" fmla="*/ 26 h 54"/>
              <a:gd name="T30" fmla="*/ 44 w 54"/>
              <a:gd name="T31" fmla="*/ 34 h 54"/>
              <a:gd name="T32" fmla="*/ 35 w 54"/>
              <a:gd name="T33" fmla="*/ 34 h 54"/>
              <a:gd name="T34" fmla="*/ 35 w 54"/>
              <a:gd name="T35" fmla="*/ 54 h 54"/>
              <a:gd name="T36" fmla="*/ 54 w 54"/>
              <a:gd name="T37" fmla="*/ 54 h 54"/>
              <a:gd name="T38" fmla="*/ 54 w 54"/>
              <a:gd name="T39" fmla="*/ 0 h 54"/>
              <a:gd name="T40" fmla="*/ 0 w 54"/>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0"/>
                </a:moveTo>
                <a:cubicBezTo>
                  <a:pt x="0" y="54"/>
                  <a:pt x="0" y="54"/>
                  <a:pt x="0" y="54"/>
                </a:cubicBezTo>
                <a:cubicBezTo>
                  <a:pt x="27" y="54"/>
                  <a:pt x="27" y="54"/>
                  <a:pt x="27" y="54"/>
                </a:cubicBezTo>
                <a:cubicBezTo>
                  <a:pt x="27" y="34"/>
                  <a:pt x="27" y="34"/>
                  <a:pt x="27" y="34"/>
                </a:cubicBezTo>
                <a:cubicBezTo>
                  <a:pt x="20" y="34"/>
                  <a:pt x="20" y="34"/>
                  <a:pt x="20" y="34"/>
                </a:cubicBezTo>
                <a:cubicBezTo>
                  <a:pt x="20" y="26"/>
                  <a:pt x="20" y="26"/>
                  <a:pt x="20" y="26"/>
                </a:cubicBezTo>
                <a:cubicBezTo>
                  <a:pt x="27" y="26"/>
                  <a:pt x="27" y="26"/>
                  <a:pt x="27" y="26"/>
                </a:cubicBezTo>
                <a:cubicBezTo>
                  <a:pt x="27" y="21"/>
                  <a:pt x="27" y="21"/>
                  <a:pt x="27" y="21"/>
                </a:cubicBezTo>
                <a:cubicBezTo>
                  <a:pt x="27" y="15"/>
                  <a:pt x="31" y="10"/>
                  <a:pt x="37" y="10"/>
                </a:cubicBezTo>
                <a:cubicBezTo>
                  <a:pt x="44" y="10"/>
                  <a:pt x="44" y="10"/>
                  <a:pt x="44" y="10"/>
                </a:cubicBezTo>
                <a:cubicBezTo>
                  <a:pt x="44" y="19"/>
                  <a:pt x="44" y="19"/>
                  <a:pt x="44" y="19"/>
                </a:cubicBezTo>
                <a:cubicBezTo>
                  <a:pt x="37" y="19"/>
                  <a:pt x="37" y="19"/>
                  <a:pt x="37" y="19"/>
                </a:cubicBezTo>
                <a:cubicBezTo>
                  <a:pt x="36" y="19"/>
                  <a:pt x="35" y="20"/>
                  <a:pt x="35" y="21"/>
                </a:cubicBezTo>
                <a:cubicBezTo>
                  <a:pt x="35" y="26"/>
                  <a:pt x="35" y="26"/>
                  <a:pt x="35" y="26"/>
                </a:cubicBezTo>
                <a:cubicBezTo>
                  <a:pt x="44" y="26"/>
                  <a:pt x="44" y="26"/>
                  <a:pt x="44" y="26"/>
                </a:cubicBezTo>
                <a:cubicBezTo>
                  <a:pt x="44" y="34"/>
                  <a:pt x="44" y="34"/>
                  <a:pt x="44" y="34"/>
                </a:cubicBezTo>
                <a:cubicBezTo>
                  <a:pt x="35" y="34"/>
                  <a:pt x="35" y="34"/>
                  <a:pt x="35" y="34"/>
                </a:cubicBezTo>
                <a:cubicBezTo>
                  <a:pt x="35" y="54"/>
                  <a:pt x="35" y="54"/>
                  <a:pt x="35" y="54"/>
                </a:cubicBezTo>
                <a:cubicBezTo>
                  <a:pt x="54" y="54"/>
                  <a:pt x="54" y="54"/>
                  <a:pt x="54" y="54"/>
                </a:cubicBezTo>
                <a:cubicBezTo>
                  <a:pt x="54" y="0"/>
                  <a:pt x="54" y="0"/>
                  <a:pt x="54" y="0"/>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27" name="Freeform 7"/>
          <p:cNvSpPr>
            <a:spLocks noEditPoints="1"/>
          </p:cNvSpPr>
          <p:nvPr userDrawn="1"/>
        </p:nvSpPr>
        <p:spPr bwMode="auto">
          <a:xfrm>
            <a:off x="4970751" y="6402824"/>
            <a:ext cx="236537"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8 w 54"/>
              <a:gd name="T11" fmla="*/ 36 h 54"/>
              <a:gd name="T12" fmla="*/ 37 w 54"/>
              <a:gd name="T13" fmla="*/ 36 h 54"/>
              <a:gd name="T14" fmla="*/ 41 w 54"/>
              <a:gd name="T15" fmla="*/ 40 h 54"/>
              <a:gd name="T16" fmla="*/ 37 w 54"/>
              <a:gd name="T17" fmla="*/ 44 h 54"/>
              <a:gd name="T18" fmla="*/ 27 w 54"/>
              <a:gd name="T19" fmla="*/ 44 h 54"/>
              <a:gd name="T20" fmla="*/ 14 w 54"/>
              <a:gd name="T21" fmla="*/ 30 h 54"/>
              <a:gd name="T22" fmla="*/ 14 w 54"/>
              <a:gd name="T23" fmla="*/ 15 h 54"/>
              <a:gd name="T24" fmla="*/ 18 w 54"/>
              <a:gd name="T25" fmla="*/ 11 h 54"/>
              <a:gd name="T26" fmla="*/ 22 w 54"/>
              <a:gd name="T27" fmla="*/ 15 h 54"/>
              <a:gd name="T28" fmla="*/ 22 w 54"/>
              <a:gd name="T29" fmla="*/ 19 h 54"/>
              <a:gd name="T30" fmla="*/ 37 w 54"/>
              <a:gd name="T31" fmla="*/ 19 h 54"/>
              <a:gd name="T32" fmla="*/ 41 w 54"/>
              <a:gd name="T33" fmla="*/ 23 h 54"/>
              <a:gd name="T34" fmla="*/ 37 w 54"/>
              <a:gd name="T35" fmla="*/ 28 h 54"/>
              <a:gd name="T36" fmla="*/ 22 w 54"/>
              <a:gd name="T37" fmla="*/ 28 h 54"/>
              <a:gd name="T38" fmla="*/ 22 w 54"/>
              <a:gd name="T39" fmla="*/ 30 h 54"/>
              <a:gd name="T40" fmla="*/ 28 w 54"/>
              <a:gd name="T41"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8" y="36"/>
                </a:moveTo>
                <a:cubicBezTo>
                  <a:pt x="37" y="36"/>
                  <a:pt x="37" y="36"/>
                  <a:pt x="37" y="36"/>
                </a:cubicBezTo>
                <a:cubicBezTo>
                  <a:pt x="39" y="36"/>
                  <a:pt x="41" y="38"/>
                  <a:pt x="41" y="40"/>
                </a:cubicBezTo>
                <a:cubicBezTo>
                  <a:pt x="41" y="43"/>
                  <a:pt x="39" y="44"/>
                  <a:pt x="37" y="44"/>
                </a:cubicBezTo>
                <a:cubicBezTo>
                  <a:pt x="27" y="44"/>
                  <a:pt x="27" y="44"/>
                  <a:pt x="27" y="44"/>
                </a:cubicBezTo>
                <a:cubicBezTo>
                  <a:pt x="20" y="44"/>
                  <a:pt x="14" y="38"/>
                  <a:pt x="14" y="30"/>
                </a:cubicBezTo>
                <a:cubicBezTo>
                  <a:pt x="14" y="15"/>
                  <a:pt x="14" y="15"/>
                  <a:pt x="14" y="15"/>
                </a:cubicBezTo>
                <a:cubicBezTo>
                  <a:pt x="14" y="12"/>
                  <a:pt x="16" y="11"/>
                  <a:pt x="18" y="11"/>
                </a:cubicBezTo>
                <a:cubicBezTo>
                  <a:pt x="20" y="11"/>
                  <a:pt x="22" y="12"/>
                  <a:pt x="22" y="15"/>
                </a:cubicBezTo>
                <a:cubicBezTo>
                  <a:pt x="22" y="19"/>
                  <a:pt x="22" y="19"/>
                  <a:pt x="22" y="19"/>
                </a:cubicBezTo>
                <a:cubicBezTo>
                  <a:pt x="37" y="19"/>
                  <a:pt x="37" y="19"/>
                  <a:pt x="37" y="19"/>
                </a:cubicBezTo>
                <a:cubicBezTo>
                  <a:pt x="39" y="19"/>
                  <a:pt x="41" y="21"/>
                  <a:pt x="41" y="23"/>
                </a:cubicBezTo>
                <a:cubicBezTo>
                  <a:pt x="41" y="26"/>
                  <a:pt x="39" y="28"/>
                  <a:pt x="37" y="28"/>
                </a:cubicBezTo>
                <a:cubicBezTo>
                  <a:pt x="22" y="28"/>
                  <a:pt x="22" y="28"/>
                  <a:pt x="22" y="28"/>
                </a:cubicBezTo>
                <a:cubicBezTo>
                  <a:pt x="22" y="30"/>
                  <a:pt x="22" y="30"/>
                  <a:pt x="22" y="30"/>
                </a:cubicBezTo>
                <a:cubicBezTo>
                  <a:pt x="22" y="33"/>
                  <a:pt x="25" y="36"/>
                  <a:pt x="28" y="36"/>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28" name="Freeform 8"/>
          <p:cNvSpPr>
            <a:spLocks noEditPoints="1"/>
          </p:cNvSpPr>
          <p:nvPr userDrawn="1"/>
        </p:nvSpPr>
        <p:spPr bwMode="auto">
          <a:xfrm>
            <a:off x="40738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0 w 54"/>
              <a:gd name="T11" fmla="*/ 44 h 54"/>
              <a:gd name="T12" fmla="*/ 14 w 54"/>
              <a:gd name="T13" fmla="*/ 44 h 54"/>
              <a:gd name="T14" fmla="*/ 14 w 54"/>
              <a:gd name="T15" fmla="*/ 20 h 54"/>
              <a:gd name="T16" fmla="*/ 20 w 54"/>
              <a:gd name="T17" fmla="*/ 20 h 54"/>
              <a:gd name="T18" fmla="*/ 20 w 54"/>
              <a:gd name="T19" fmla="*/ 44 h 54"/>
              <a:gd name="T20" fmla="*/ 17 w 54"/>
              <a:gd name="T21" fmla="*/ 18 h 54"/>
              <a:gd name="T22" fmla="*/ 13 w 54"/>
              <a:gd name="T23" fmla="*/ 14 h 54"/>
              <a:gd name="T24" fmla="*/ 17 w 54"/>
              <a:gd name="T25" fmla="*/ 9 h 54"/>
              <a:gd name="T26" fmla="*/ 21 w 54"/>
              <a:gd name="T27" fmla="*/ 14 h 54"/>
              <a:gd name="T28" fmla="*/ 17 w 54"/>
              <a:gd name="T29" fmla="*/ 18 h 54"/>
              <a:gd name="T30" fmla="*/ 44 w 54"/>
              <a:gd name="T31" fmla="*/ 44 h 54"/>
              <a:gd name="T32" fmla="*/ 37 w 54"/>
              <a:gd name="T33" fmla="*/ 44 h 54"/>
              <a:gd name="T34" fmla="*/ 37 w 54"/>
              <a:gd name="T35" fmla="*/ 30 h 54"/>
              <a:gd name="T36" fmla="*/ 36 w 54"/>
              <a:gd name="T37" fmla="*/ 28 h 54"/>
              <a:gd name="T38" fmla="*/ 33 w 54"/>
              <a:gd name="T39" fmla="*/ 28 h 54"/>
              <a:gd name="T40" fmla="*/ 31 w 54"/>
              <a:gd name="T41" fmla="*/ 29 h 54"/>
              <a:gd name="T42" fmla="*/ 31 w 54"/>
              <a:gd name="T43" fmla="*/ 44 h 54"/>
              <a:gd name="T44" fmla="*/ 24 w 54"/>
              <a:gd name="T45" fmla="*/ 44 h 54"/>
              <a:gd name="T46" fmla="*/ 24 w 54"/>
              <a:gd name="T47" fmla="*/ 20 h 54"/>
              <a:gd name="T48" fmla="*/ 31 w 54"/>
              <a:gd name="T49" fmla="*/ 20 h 54"/>
              <a:gd name="T50" fmla="*/ 31 w 54"/>
              <a:gd name="T51" fmla="*/ 21 h 54"/>
              <a:gd name="T52" fmla="*/ 40 w 54"/>
              <a:gd name="T53" fmla="*/ 22 h 54"/>
              <a:gd name="T54" fmla="*/ 44 w 54"/>
              <a:gd name="T55" fmla="*/ 30 h 54"/>
              <a:gd name="T56" fmla="*/ 44 w 54"/>
              <a:gd name="T57"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0" y="44"/>
                </a:moveTo>
                <a:cubicBezTo>
                  <a:pt x="14" y="44"/>
                  <a:pt x="14" y="44"/>
                  <a:pt x="14" y="44"/>
                </a:cubicBezTo>
                <a:cubicBezTo>
                  <a:pt x="14" y="20"/>
                  <a:pt x="14" y="20"/>
                  <a:pt x="14" y="20"/>
                </a:cubicBezTo>
                <a:cubicBezTo>
                  <a:pt x="20" y="20"/>
                  <a:pt x="20" y="20"/>
                  <a:pt x="20" y="20"/>
                </a:cubicBezTo>
                <a:lnTo>
                  <a:pt x="20" y="44"/>
                </a:lnTo>
                <a:close/>
                <a:moveTo>
                  <a:pt x="17" y="18"/>
                </a:moveTo>
                <a:cubicBezTo>
                  <a:pt x="15" y="18"/>
                  <a:pt x="13" y="16"/>
                  <a:pt x="13" y="14"/>
                </a:cubicBezTo>
                <a:cubicBezTo>
                  <a:pt x="13" y="11"/>
                  <a:pt x="15" y="9"/>
                  <a:pt x="17" y="9"/>
                </a:cubicBezTo>
                <a:cubicBezTo>
                  <a:pt x="19" y="9"/>
                  <a:pt x="21" y="11"/>
                  <a:pt x="21" y="14"/>
                </a:cubicBezTo>
                <a:cubicBezTo>
                  <a:pt x="21" y="16"/>
                  <a:pt x="19" y="18"/>
                  <a:pt x="17" y="18"/>
                </a:cubicBezTo>
                <a:moveTo>
                  <a:pt x="44" y="44"/>
                </a:moveTo>
                <a:cubicBezTo>
                  <a:pt x="37" y="44"/>
                  <a:pt x="37" y="44"/>
                  <a:pt x="37" y="44"/>
                </a:cubicBezTo>
                <a:cubicBezTo>
                  <a:pt x="37" y="30"/>
                  <a:pt x="37" y="30"/>
                  <a:pt x="37" y="30"/>
                </a:cubicBezTo>
                <a:cubicBezTo>
                  <a:pt x="37" y="29"/>
                  <a:pt x="37" y="28"/>
                  <a:pt x="36" y="28"/>
                </a:cubicBezTo>
                <a:cubicBezTo>
                  <a:pt x="36" y="27"/>
                  <a:pt x="34" y="27"/>
                  <a:pt x="33" y="28"/>
                </a:cubicBezTo>
                <a:cubicBezTo>
                  <a:pt x="31" y="29"/>
                  <a:pt x="31" y="29"/>
                  <a:pt x="31" y="29"/>
                </a:cubicBezTo>
                <a:cubicBezTo>
                  <a:pt x="31" y="44"/>
                  <a:pt x="31" y="44"/>
                  <a:pt x="31" y="44"/>
                </a:cubicBezTo>
                <a:cubicBezTo>
                  <a:pt x="24" y="44"/>
                  <a:pt x="24" y="44"/>
                  <a:pt x="24" y="44"/>
                </a:cubicBezTo>
                <a:cubicBezTo>
                  <a:pt x="24" y="20"/>
                  <a:pt x="24" y="20"/>
                  <a:pt x="24" y="20"/>
                </a:cubicBezTo>
                <a:cubicBezTo>
                  <a:pt x="31" y="20"/>
                  <a:pt x="31" y="20"/>
                  <a:pt x="31" y="20"/>
                </a:cubicBezTo>
                <a:cubicBezTo>
                  <a:pt x="31" y="21"/>
                  <a:pt x="31" y="21"/>
                  <a:pt x="31" y="21"/>
                </a:cubicBezTo>
                <a:cubicBezTo>
                  <a:pt x="33" y="20"/>
                  <a:pt x="37" y="20"/>
                  <a:pt x="40" y="22"/>
                </a:cubicBezTo>
                <a:cubicBezTo>
                  <a:pt x="42" y="23"/>
                  <a:pt x="44" y="27"/>
                  <a:pt x="44" y="30"/>
                </a:cubicBezTo>
                <a:lnTo>
                  <a:pt x="44" y="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29" name="Freeform 9"/>
          <p:cNvSpPr>
            <a:spLocks noEditPoints="1"/>
          </p:cNvSpPr>
          <p:nvPr userDrawn="1"/>
        </p:nvSpPr>
        <p:spPr bwMode="auto">
          <a:xfrm>
            <a:off x="557241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38 w 54"/>
              <a:gd name="T11" fmla="*/ 35 h 54"/>
              <a:gd name="T12" fmla="*/ 26 w 54"/>
              <a:gd name="T13" fmla="*/ 36 h 54"/>
              <a:gd name="T14" fmla="*/ 24 w 54"/>
              <a:gd name="T15" fmla="*/ 35 h 54"/>
              <a:gd name="T16" fmla="*/ 20 w 54"/>
              <a:gd name="T17" fmla="*/ 47 h 54"/>
              <a:gd name="T18" fmla="*/ 18 w 54"/>
              <a:gd name="T19" fmla="*/ 47 h 54"/>
              <a:gd name="T20" fmla="*/ 18 w 54"/>
              <a:gd name="T21" fmla="*/ 47 h 54"/>
              <a:gd name="T22" fmla="*/ 18 w 54"/>
              <a:gd name="T23" fmla="*/ 41 h 54"/>
              <a:gd name="T24" fmla="*/ 21 w 54"/>
              <a:gd name="T25" fmla="*/ 27 h 54"/>
              <a:gd name="T26" fmla="*/ 20 w 54"/>
              <a:gd name="T27" fmla="*/ 22 h 54"/>
              <a:gd name="T28" fmla="*/ 28 w 54"/>
              <a:gd name="T29" fmla="*/ 19 h 54"/>
              <a:gd name="T30" fmla="*/ 27 w 54"/>
              <a:gd name="T31" fmla="*/ 33 h 54"/>
              <a:gd name="T32" fmla="*/ 31 w 54"/>
              <a:gd name="T33" fmla="*/ 34 h 54"/>
              <a:gd name="T34" fmla="*/ 33 w 54"/>
              <a:gd name="T35" fmla="*/ 13 h 54"/>
              <a:gd name="T36" fmla="*/ 16 w 54"/>
              <a:gd name="T37" fmla="*/ 24 h 54"/>
              <a:gd name="T38" fmla="*/ 17 w 54"/>
              <a:gd name="T39" fmla="*/ 32 h 54"/>
              <a:gd name="T40" fmla="*/ 11 w 54"/>
              <a:gd name="T41" fmla="*/ 23 h 54"/>
              <a:gd name="T42" fmla="*/ 30 w 54"/>
              <a:gd name="T43" fmla="*/ 8 h 54"/>
              <a:gd name="T44" fmla="*/ 43 w 54"/>
              <a:gd name="T45" fmla="*/ 20 h 54"/>
              <a:gd name="T46" fmla="*/ 38 w 54"/>
              <a:gd name="T4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38" y="35"/>
                </a:moveTo>
                <a:cubicBezTo>
                  <a:pt x="35" y="37"/>
                  <a:pt x="29" y="39"/>
                  <a:pt x="26" y="36"/>
                </a:cubicBezTo>
                <a:cubicBezTo>
                  <a:pt x="25" y="36"/>
                  <a:pt x="25" y="35"/>
                  <a:pt x="24" y="35"/>
                </a:cubicBezTo>
                <a:cubicBezTo>
                  <a:pt x="23" y="39"/>
                  <a:pt x="22" y="44"/>
                  <a:pt x="20" y="47"/>
                </a:cubicBezTo>
                <a:cubicBezTo>
                  <a:pt x="18" y="47"/>
                  <a:pt x="18" y="47"/>
                  <a:pt x="18" y="47"/>
                </a:cubicBezTo>
                <a:cubicBezTo>
                  <a:pt x="18" y="47"/>
                  <a:pt x="18" y="47"/>
                  <a:pt x="18" y="47"/>
                </a:cubicBezTo>
                <a:cubicBezTo>
                  <a:pt x="17" y="45"/>
                  <a:pt x="18" y="42"/>
                  <a:pt x="18" y="41"/>
                </a:cubicBezTo>
                <a:cubicBezTo>
                  <a:pt x="18" y="37"/>
                  <a:pt x="21" y="31"/>
                  <a:pt x="21" y="27"/>
                </a:cubicBezTo>
                <a:cubicBezTo>
                  <a:pt x="21" y="26"/>
                  <a:pt x="20" y="24"/>
                  <a:pt x="20" y="22"/>
                </a:cubicBezTo>
                <a:cubicBezTo>
                  <a:pt x="21" y="18"/>
                  <a:pt x="26" y="15"/>
                  <a:pt x="28" y="19"/>
                </a:cubicBezTo>
                <a:cubicBezTo>
                  <a:pt x="30" y="24"/>
                  <a:pt x="23" y="29"/>
                  <a:pt x="27" y="33"/>
                </a:cubicBezTo>
                <a:cubicBezTo>
                  <a:pt x="27" y="33"/>
                  <a:pt x="29" y="34"/>
                  <a:pt x="31" y="34"/>
                </a:cubicBezTo>
                <a:cubicBezTo>
                  <a:pt x="38" y="32"/>
                  <a:pt x="39" y="17"/>
                  <a:pt x="33" y="13"/>
                </a:cubicBezTo>
                <a:cubicBezTo>
                  <a:pt x="24" y="8"/>
                  <a:pt x="15" y="16"/>
                  <a:pt x="16" y="24"/>
                </a:cubicBezTo>
                <a:cubicBezTo>
                  <a:pt x="16" y="27"/>
                  <a:pt x="19" y="29"/>
                  <a:pt x="17" y="32"/>
                </a:cubicBezTo>
                <a:cubicBezTo>
                  <a:pt x="13" y="30"/>
                  <a:pt x="11" y="27"/>
                  <a:pt x="11" y="23"/>
                </a:cubicBezTo>
                <a:cubicBezTo>
                  <a:pt x="11" y="13"/>
                  <a:pt x="20" y="7"/>
                  <a:pt x="30" y="8"/>
                </a:cubicBezTo>
                <a:cubicBezTo>
                  <a:pt x="37" y="9"/>
                  <a:pt x="42" y="14"/>
                  <a:pt x="43" y="20"/>
                </a:cubicBezTo>
                <a:cubicBezTo>
                  <a:pt x="43" y="25"/>
                  <a:pt x="41" y="32"/>
                  <a:pt x="38" y="3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30" name="Freeform 10"/>
          <p:cNvSpPr>
            <a:spLocks noEditPoints="1"/>
          </p:cNvSpPr>
          <p:nvPr userDrawn="1"/>
        </p:nvSpPr>
        <p:spPr bwMode="auto">
          <a:xfrm>
            <a:off x="5272376"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15 w 54"/>
              <a:gd name="T11" fmla="*/ 44 h 54"/>
              <a:gd name="T12" fmla="*/ 10 w 54"/>
              <a:gd name="T13" fmla="*/ 40 h 54"/>
              <a:gd name="T14" fmla="*/ 15 w 54"/>
              <a:gd name="T15" fmla="*/ 36 h 54"/>
              <a:gd name="T16" fmla="*/ 19 w 54"/>
              <a:gd name="T17" fmla="*/ 40 h 54"/>
              <a:gd name="T18" fmla="*/ 15 w 54"/>
              <a:gd name="T19" fmla="*/ 44 h 54"/>
              <a:gd name="T20" fmla="*/ 26 w 54"/>
              <a:gd name="T21" fmla="*/ 44 h 54"/>
              <a:gd name="T22" fmla="*/ 21 w 54"/>
              <a:gd name="T23" fmla="*/ 34 h 54"/>
              <a:gd name="T24" fmla="*/ 10 w 54"/>
              <a:gd name="T25" fmla="*/ 29 h 54"/>
              <a:gd name="T26" fmla="*/ 10 w 54"/>
              <a:gd name="T27" fmla="*/ 23 h 54"/>
              <a:gd name="T28" fmla="*/ 31 w 54"/>
              <a:gd name="T29" fmla="*/ 44 h 54"/>
              <a:gd name="T30" fmla="*/ 26 w 54"/>
              <a:gd name="T31" fmla="*/ 44 h 54"/>
              <a:gd name="T32" fmla="*/ 37 w 54"/>
              <a:gd name="T33" fmla="*/ 44 h 54"/>
              <a:gd name="T34" fmla="*/ 10 w 54"/>
              <a:gd name="T35" fmla="*/ 18 h 54"/>
              <a:gd name="T36" fmla="*/ 10 w 54"/>
              <a:gd name="T37" fmla="*/ 12 h 54"/>
              <a:gd name="T38" fmla="*/ 42 w 54"/>
              <a:gd name="T39" fmla="*/ 44 h 54"/>
              <a:gd name="T40" fmla="*/ 37 w 54"/>
              <a:gd name="T41"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15" y="44"/>
                </a:moveTo>
                <a:cubicBezTo>
                  <a:pt x="12" y="44"/>
                  <a:pt x="10" y="43"/>
                  <a:pt x="10" y="40"/>
                </a:cubicBezTo>
                <a:cubicBezTo>
                  <a:pt x="10" y="38"/>
                  <a:pt x="12" y="36"/>
                  <a:pt x="15" y="36"/>
                </a:cubicBezTo>
                <a:cubicBezTo>
                  <a:pt x="17" y="36"/>
                  <a:pt x="19" y="38"/>
                  <a:pt x="19" y="40"/>
                </a:cubicBezTo>
                <a:cubicBezTo>
                  <a:pt x="19" y="43"/>
                  <a:pt x="17" y="44"/>
                  <a:pt x="15" y="44"/>
                </a:cubicBezTo>
                <a:moveTo>
                  <a:pt x="26" y="44"/>
                </a:moveTo>
                <a:cubicBezTo>
                  <a:pt x="26" y="42"/>
                  <a:pt x="24" y="37"/>
                  <a:pt x="21" y="34"/>
                </a:cubicBezTo>
                <a:cubicBezTo>
                  <a:pt x="18" y="31"/>
                  <a:pt x="13" y="29"/>
                  <a:pt x="10" y="29"/>
                </a:cubicBezTo>
                <a:cubicBezTo>
                  <a:pt x="10" y="23"/>
                  <a:pt x="10" y="23"/>
                  <a:pt x="10" y="23"/>
                </a:cubicBezTo>
                <a:cubicBezTo>
                  <a:pt x="22" y="23"/>
                  <a:pt x="31" y="33"/>
                  <a:pt x="31" y="44"/>
                </a:cubicBezTo>
                <a:lnTo>
                  <a:pt x="26" y="44"/>
                </a:lnTo>
                <a:close/>
                <a:moveTo>
                  <a:pt x="37" y="44"/>
                </a:moveTo>
                <a:cubicBezTo>
                  <a:pt x="37" y="30"/>
                  <a:pt x="25" y="18"/>
                  <a:pt x="10" y="18"/>
                </a:cubicBezTo>
                <a:cubicBezTo>
                  <a:pt x="10" y="12"/>
                  <a:pt x="10" y="12"/>
                  <a:pt x="10" y="12"/>
                </a:cubicBezTo>
                <a:cubicBezTo>
                  <a:pt x="28" y="12"/>
                  <a:pt x="42" y="27"/>
                  <a:pt x="42" y="44"/>
                </a:cubicBezTo>
                <a:lnTo>
                  <a:pt x="37" y="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31" name="Freeform 11"/>
          <p:cNvSpPr>
            <a:spLocks noEditPoints="1"/>
          </p:cNvSpPr>
          <p:nvPr userDrawn="1"/>
        </p:nvSpPr>
        <p:spPr bwMode="auto">
          <a:xfrm>
            <a:off x="4373851" y="6402824"/>
            <a:ext cx="236537" cy="244475"/>
          </a:xfrm>
          <a:custGeom>
            <a:avLst/>
            <a:gdLst>
              <a:gd name="T0" fmla="*/ 0 w 149"/>
              <a:gd name="T1" fmla="*/ 154 h 154"/>
              <a:gd name="T2" fmla="*/ 149 w 149"/>
              <a:gd name="T3" fmla="*/ 154 h 154"/>
              <a:gd name="T4" fmla="*/ 149 w 149"/>
              <a:gd name="T5" fmla="*/ 0 h 154"/>
              <a:gd name="T6" fmla="*/ 0 w 149"/>
              <a:gd name="T7" fmla="*/ 0 h 154"/>
              <a:gd name="T8" fmla="*/ 0 w 149"/>
              <a:gd name="T9" fmla="*/ 154 h 154"/>
              <a:gd name="T10" fmla="*/ 42 w 149"/>
              <a:gd name="T11" fmla="*/ 122 h 154"/>
              <a:gd name="T12" fmla="*/ 42 w 149"/>
              <a:gd name="T13" fmla="*/ 34 h 154"/>
              <a:gd name="T14" fmla="*/ 105 w 149"/>
              <a:gd name="T15" fmla="*/ 80 h 154"/>
              <a:gd name="T16" fmla="*/ 42 w 149"/>
              <a:gd name="T17" fmla="*/ 1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54">
                <a:moveTo>
                  <a:pt x="0" y="154"/>
                </a:moveTo>
                <a:lnTo>
                  <a:pt x="149" y="154"/>
                </a:lnTo>
                <a:lnTo>
                  <a:pt x="149" y="0"/>
                </a:lnTo>
                <a:lnTo>
                  <a:pt x="0" y="0"/>
                </a:lnTo>
                <a:lnTo>
                  <a:pt x="0" y="154"/>
                </a:lnTo>
                <a:close/>
                <a:moveTo>
                  <a:pt x="42" y="122"/>
                </a:moveTo>
                <a:lnTo>
                  <a:pt x="42" y="34"/>
                </a:lnTo>
                <a:lnTo>
                  <a:pt x="105" y="80"/>
                </a:lnTo>
                <a:lnTo>
                  <a:pt x="42" y="12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Tree>
    <p:extLst>
      <p:ext uri="{BB962C8B-B14F-4D97-AF65-F5344CB8AC3E}">
        <p14:creationId xmlns:p14="http://schemas.microsoft.com/office/powerpoint/2010/main" val="785392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ullets slide">
    <p:spTree>
      <p:nvGrpSpPr>
        <p:cNvPr id="1" name=""/>
        <p:cNvGrpSpPr/>
        <p:nvPr/>
      </p:nvGrpSpPr>
      <p:grpSpPr>
        <a:xfrm>
          <a:off x="0" y="0"/>
          <a:ext cx="0" cy="0"/>
          <a:chOff x="0" y="0"/>
          <a:chExt cx="0" cy="0"/>
        </a:xfrm>
      </p:grpSpPr>
      <p:sp>
        <p:nvSpPr>
          <p:cNvPr id="2" name="Marcador de número de diapositiva 32">
            <a:extLst>
              <a:ext uri="{FF2B5EF4-FFF2-40B4-BE49-F238E27FC236}">
                <a16:creationId xmlns:a16="http://schemas.microsoft.com/office/drawing/2014/main" id="{22D61133-B448-6747-B538-6E9C435897B9}"/>
              </a:ext>
            </a:extLst>
          </p:cNvPr>
          <p:cNvSpPr>
            <a:spLocks noGrp="1"/>
          </p:cNvSpPr>
          <p:nvPr>
            <p:ph type="sldNum" sz="quarter" idx="4"/>
          </p:nvPr>
        </p:nvSpPr>
        <p:spPr>
          <a:xfrm>
            <a:off x="11777663" y="6519863"/>
            <a:ext cx="247650" cy="122237"/>
          </a:xfrm>
          <a:prstGeom prst="rect">
            <a:avLst/>
          </a:prstGeom>
        </p:spPr>
        <p:txBody>
          <a:bodyPr vert="horz" wrap="square" lIns="0" tIns="0" rIns="0" bIns="0" numCol="1" anchor="ctr" anchorCtr="0" compatLnSpc="1">
            <a:prstTxWarp prst="textNoShape">
              <a:avLst/>
            </a:prstTxWarp>
            <a:spAutoFit/>
          </a:bodyPr>
          <a:lstStyle>
            <a:lvl1pPr algn="ctr">
              <a:defRPr sz="800">
                <a:solidFill>
                  <a:srgbClr val="7F7F7F"/>
                </a:solidFill>
                <a:latin typeface="Calibri Light" charset="0"/>
              </a:defRPr>
            </a:lvl1pPr>
          </a:lstStyle>
          <a:p>
            <a:fld id="{4FD51DBB-9A60-004A-97FE-78BFF17EFF1C}" type="slidenum">
              <a:rPr lang="es-ES" altLang="es-ES_tradnl"/>
              <a:pPr/>
              <a:t>‹nº›</a:t>
            </a:fld>
            <a:endParaRPr lang="es-ES" altLang="es-ES_tradnl"/>
          </a:p>
        </p:txBody>
      </p:sp>
    </p:spTree>
    <p:extLst>
      <p:ext uri="{BB962C8B-B14F-4D97-AF65-F5344CB8AC3E}">
        <p14:creationId xmlns:p14="http://schemas.microsoft.com/office/powerpoint/2010/main" val="25746012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slide ll">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gradFill>
            <a:gsLst>
              <a:gs pos="0">
                <a:schemeClr val="accent1"/>
              </a:gs>
              <a:gs pos="100000">
                <a:schemeClr val="accent2"/>
              </a:gs>
            </a:gsLst>
            <a:lin ang="5400000" scaled="1"/>
          </a:gradFill>
          <a:ln>
            <a:noFill/>
          </a:ln>
        </p:spPr>
        <p:txBody>
          <a:bodyPr vert="horz" wrap="square" lIns="189000" tIns="378000" rIns="108000" bIns="34290" numCol="1" anchor="ctr" anchorCtr="0" compatLnSpc="1">
            <a:prstTxWarp prst="textNoShape">
              <a:avLst/>
            </a:prstTxWarp>
          </a:bodyPr>
          <a:lstStyle/>
          <a:p>
            <a:pPr algn="ctr" fontAlgn="auto">
              <a:lnSpc>
                <a:spcPts val="3075"/>
              </a:lnSpc>
              <a:spcBef>
                <a:spcPts val="0"/>
              </a:spcBef>
              <a:spcAft>
                <a:spcPts val="0"/>
              </a:spcAft>
            </a:pPr>
            <a:endParaRPr lang="es-ES" sz="3300">
              <a:solidFill>
                <a:srgbClr val="FFFFFF"/>
              </a:solidFill>
              <a:latin typeface="Calibri Light" panose="020F0302020204030204"/>
              <a:ea typeface="+mn-ea"/>
            </a:endParaRPr>
          </a:p>
        </p:txBody>
      </p:sp>
      <p:sp>
        <p:nvSpPr>
          <p:cNvPr id="3" name="CuadroTexto 2"/>
          <p:cNvSpPr txBox="1"/>
          <p:nvPr userDrawn="1"/>
        </p:nvSpPr>
        <p:spPr>
          <a:xfrm>
            <a:off x="-221371" y="652449"/>
            <a:ext cx="184731" cy="300082"/>
          </a:xfrm>
          <a:prstGeom prst="rect">
            <a:avLst/>
          </a:prstGeom>
          <a:noFill/>
        </p:spPr>
        <p:txBody>
          <a:bodyPr wrap="none" rtlCol="0">
            <a:spAutoFit/>
          </a:bodyPr>
          <a:lstStyle/>
          <a:p>
            <a:pPr fontAlgn="auto">
              <a:spcBef>
                <a:spcPts val="0"/>
              </a:spcBef>
              <a:spcAft>
                <a:spcPts val="0"/>
              </a:spcAft>
            </a:pPr>
            <a:endParaRPr lang="es-ES" sz="1350">
              <a:solidFill>
                <a:srgbClr val="005EB8"/>
              </a:solidFill>
              <a:latin typeface="Calibri" panose="020F0502020204030204"/>
              <a:ea typeface="+mn-ea"/>
            </a:endParaRPr>
          </a:p>
        </p:txBody>
      </p:sp>
      <p:cxnSp>
        <p:nvCxnSpPr>
          <p:cNvPr id="31" name="Straight Connector 11"/>
          <p:cNvCxnSpPr/>
          <p:nvPr userDrawn="1"/>
        </p:nvCxnSpPr>
        <p:spPr>
          <a:xfrm>
            <a:off x="1928477" y="6283948"/>
            <a:ext cx="0" cy="4308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85000"/>
                  </a:schemeClr>
                </a:solidFill>
                <a:latin typeface="+mj-lt"/>
              </a:defRPr>
            </a:lvl1pPr>
          </a:lstStyle>
          <a:p>
            <a:endParaRPr lang="en-GB">
              <a:solidFill>
                <a:srgbClr val="FFFFFF">
                  <a:lumMod val="85000"/>
                </a:srgbClr>
              </a:solidFill>
            </a:endParaRPr>
          </a:p>
        </p:txBody>
      </p:sp>
      <p:sp>
        <p:nvSpPr>
          <p:cNvPr id="4" name="AutoShape 3"/>
          <p:cNvSpPr>
            <a:spLocks noChangeAspect="1" noChangeArrowheads="1" noTextEdit="1"/>
          </p:cNvSpPr>
          <p:nvPr userDrawn="1"/>
        </p:nvSpPr>
        <p:spPr bwMode="auto">
          <a:xfrm>
            <a:off x="2259404" y="6348849"/>
            <a:ext cx="458258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56" name="Text Placeholder 23"/>
          <p:cNvSpPr>
            <a:spLocks noGrp="1"/>
          </p:cNvSpPr>
          <p:nvPr>
            <p:ph type="body" sz="quarter" idx="39" hasCustomPrompt="1"/>
          </p:nvPr>
        </p:nvSpPr>
        <p:spPr>
          <a:xfrm>
            <a:off x="2496866" y="6318158"/>
            <a:ext cx="1602489" cy="178471"/>
          </a:xfrm>
          <a:prstGeom prst="rect">
            <a:avLst/>
          </a:prstGeom>
        </p:spPr>
        <p:txBody>
          <a:bodyPr>
            <a:noAutofit/>
          </a:bodyPr>
          <a:lstStyle>
            <a:lvl1pPr marL="0" indent="0" algn="l">
              <a:lnSpc>
                <a:spcPct val="100000"/>
              </a:lnSpc>
              <a:buNone/>
              <a:defRPr lang="en-GB" sz="900" i="1"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You can follow us on:</a:t>
            </a:r>
            <a:br>
              <a:rPr lang="en-GB" noProof="0"/>
            </a:br>
            <a:endParaRPr lang="en-GB" noProof="0"/>
          </a:p>
        </p:txBody>
      </p:sp>
      <p:sp>
        <p:nvSpPr>
          <p:cNvPr id="57" name="Text Placeholder 23"/>
          <p:cNvSpPr>
            <a:spLocks noGrp="1"/>
          </p:cNvSpPr>
          <p:nvPr>
            <p:ph type="body" sz="quarter" idx="40" hasCustomPrompt="1"/>
          </p:nvPr>
        </p:nvSpPr>
        <p:spPr>
          <a:xfrm>
            <a:off x="2052626" y="6519209"/>
            <a:ext cx="2154941" cy="226801"/>
          </a:xfrm>
          <a:prstGeom prst="rect">
            <a:avLst/>
          </a:prstGeom>
        </p:spPr>
        <p:txBody>
          <a:bodyPr anchor="b">
            <a:noAutofit/>
          </a:bodyPr>
          <a:lstStyle>
            <a:lvl1pPr marL="0" indent="0" algn="l">
              <a:lnSpc>
                <a:spcPct val="100000"/>
              </a:lnSpc>
              <a:buNone/>
              <a:defRPr lang="en-GB" sz="1600" i="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err="1"/>
              <a:t>AmadeusITgroup</a:t>
            </a:r>
            <a:endParaRPr lang="en-GB" noProof="0"/>
          </a:p>
        </p:txBody>
      </p:sp>
      <p:sp>
        <p:nvSpPr>
          <p:cNvPr id="58" name="Text Placeholder 23"/>
          <p:cNvSpPr>
            <a:spLocks noGrp="1"/>
          </p:cNvSpPr>
          <p:nvPr>
            <p:ph type="body" sz="quarter" idx="38" hasCustomPrompt="1"/>
          </p:nvPr>
        </p:nvSpPr>
        <p:spPr>
          <a:xfrm>
            <a:off x="376389" y="6298613"/>
            <a:ext cx="1764284" cy="390246"/>
          </a:xfrm>
          <a:prstGeom prst="rect">
            <a:avLst/>
          </a:prstGeom>
        </p:spPr>
        <p:txBody>
          <a:bodyPr>
            <a:noAutofit/>
          </a:bodyPr>
          <a:lstStyle>
            <a:lvl1pPr marL="0" indent="0" algn="l">
              <a:lnSpc>
                <a:spcPct val="100000"/>
              </a:lnSpc>
              <a:buNone/>
              <a:defRPr lang="en-GB" sz="1100" kern="1200" noProof="0" dirty="0" smtClean="0">
                <a:solidFill>
                  <a:schemeClr val="bg1"/>
                </a:solidFill>
                <a:latin typeface="+mj-lt"/>
                <a:ea typeface="+mn-ea"/>
                <a:cs typeface="+mn-cs"/>
              </a:defRPr>
            </a:lvl1pPr>
            <a:lvl2pPr marL="342875" indent="0">
              <a:buNone/>
              <a:defRPr sz="1200">
                <a:solidFill>
                  <a:srgbClr val="454545"/>
                </a:solidFill>
                <a:latin typeface="+mj-lt"/>
              </a:defRPr>
            </a:lvl2pPr>
            <a:lvl3pPr marL="685749" indent="0">
              <a:buNone/>
              <a:defRPr sz="1050">
                <a:solidFill>
                  <a:srgbClr val="454545"/>
                </a:solidFill>
                <a:latin typeface="+mj-lt"/>
              </a:defRPr>
            </a:lvl3pPr>
            <a:lvl4pPr marL="1028624" indent="0">
              <a:buNone/>
              <a:defRPr sz="900">
                <a:solidFill>
                  <a:srgbClr val="454545"/>
                </a:solidFill>
                <a:latin typeface="+mj-lt"/>
              </a:defRPr>
            </a:lvl4pPr>
            <a:lvl5pPr marL="1371498" indent="0">
              <a:buNone/>
              <a:defRPr sz="900">
                <a:solidFill>
                  <a:srgbClr val="454545"/>
                </a:solidFill>
                <a:latin typeface="+mj-lt"/>
              </a:defRPr>
            </a:lvl5pPr>
          </a:lstStyle>
          <a:p>
            <a:pPr lvl="0"/>
            <a:r>
              <a:rPr lang="en-GB" noProof="0"/>
              <a:t>amadeus.com</a:t>
            </a:r>
            <a:br>
              <a:rPr lang="en-GB" noProof="0"/>
            </a:br>
            <a:r>
              <a:rPr lang="en-GB" noProof="0"/>
              <a:t>amadeus.com/blog</a:t>
            </a:r>
          </a:p>
        </p:txBody>
      </p:sp>
      <p:sp>
        <p:nvSpPr>
          <p:cNvPr id="19"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s-ES">
              <a:solidFill>
                <a:srgbClr val="005EB8"/>
              </a:solidFill>
              <a:latin typeface="Calibri" panose="020F0502020204030204"/>
              <a:ea typeface="+mn-ea"/>
            </a:endParaRPr>
          </a:p>
        </p:txBody>
      </p:sp>
      <p:sp>
        <p:nvSpPr>
          <p:cNvPr id="20" name="Freeform 5"/>
          <p:cNvSpPr>
            <a:spLocks/>
          </p:cNvSpPr>
          <p:nvPr userDrawn="1"/>
        </p:nvSpPr>
        <p:spPr bwMode="auto">
          <a:xfrm>
            <a:off x="5840080" y="6402824"/>
            <a:ext cx="246084" cy="244475"/>
          </a:xfrm>
          <a:custGeom>
            <a:avLst/>
            <a:gdLst>
              <a:gd name="T0" fmla="*/ 0 w 92"/>
              <a:gd name="T1" fmla="*/ 0 h 92"/>
              <a:gd name="T2" fmla="*/ 0 w 92"/>
              <a:gd name="T3" fmla="*/ 92 h 92"/>
              <a:gd name="T4" fmla="*/ 36 w 92"/>
              <a:gd name="T5" fmla="*/ 92 h 92"/>
              <a:gd name="T6" fmla="*/ 36 w 92"/>
              <a:gd name="T7" fmla="*/ 92 h 92"/>
              <a:gd name="T8" fmla="*/ 36 w 92"/>
              <a:gd name="T9" fmla="*/ 84 h 92"/>
              <a:gd name="T10" fmla="*/ 20 w 92"/>
              <a:gd name="T11" fmla="*/ 77 h 92"/>
              <a:gd name="T12" fmla="*/ 15 w 92"/>
              <a:gd name="T13" fmla="*/ 70 h 92"/>
              <a:gd name="T14" fmla="*/ 15 w 92"/>
              <a:gd name="T15" fmla="*/ 67 h 92"/>
              <a:gd name="T16" fmla="*/ 22 w 92"/>
              <a:gd name="T17" fmla="*/ 72 h 92"/>
              <a:gd name="T18" fmla="*/ 36 w 92"/>
              <a:gd name="T19" fmla="*/ 76 h 92"/>
              <a:gd name="T20" fmla="*/ 39 w 92"/>
              <a:gd name="T21" fmla="*/ 70 h 92"/>
              <a:gd name="T22" fmla="*/ 18 w 92"/>
              <a:gd name="T23" fmla="*/ 46 h 92"/>
              <a:gd name="T24" fmla="*/ 23 w 92"/>
              <a:gd name="T25" fmla="*/ 33 h 92"/>
              <a:gd name="T26" fmla="*/ 23 w 92"/>
              <a:gd name="T27" fmla="*/ 20 h 92"/>
              <a:gd name="T28" fmla="*/ 36 w 92"/>
              <a:gd name="T29" fmla="*/ 25 h 92"/>
              <a:gd name="T30" fmla="*/ 48 w 92"/>
              <a:gd name="T31" fmla="*/ 24 h 92"/>
              <a:gd name="T32" fmla="*/ 60 w 92"/>
              <a:gd name="T33" fmla="*/ 25 h 92"/>
              <a:gd name="T34" fmla="*/ 73 w 92"/>
              <a:gd name="T35" fmla="*/ 20 h 92"/>
              <a:gd name="T36" fmla="*/ 74 w 92"/>
              <a:gd name="T37" fmla="*/ 33 h 92"/>
              <a:gd name="T38" fmla="*/ 79 w 92"/>
              <a:gd name="T39" fmla="*/ 46 h 92"/>
              <a:gd name="T40" fmla="*/ 57 w 92"/>
              <a:gd name="T41" fmla="*/ 70 h 92"/>
              <a:gd name="T42" fmla="*/ 60 w 92"/>
              <a:gd name="T43" fmla="*/ 79 h 92"/>
              <a:gd name="T44" fmla="*/ 60 w 92"/>
              <a:gd name="T45" fmla="*/ 92 h 92"/>
              <a:gd name="T46" fmla="*/ 60 w 92"/>
              <a:gd name="T47" fmla="*/ 92 h 92"/>
              <a:gd name="T48" fmla="*/ 92 w 92"/>
              <a:gd name="T49" fmla="*/ 92 h 92"/>
              <a:gd name="T50" fmla="*/ 92 w 92"/>
              <a:gd name="T51" fmla="*/ 0 h 92"/>
              <a:gd name="T52" fmla="*/ 0 w 92"/>
              <a:gd name="T5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2">
                <a:moveTo>
                  <a:pt x="0" y="0"/>
                </a:moveTo>
                <a:cubicBezTo>
                  <a:pt x="0" y="92"/>
                  <a:pt x="0" y="92"/>
                  <a:pt x="0" y="92"/>
                </a:cubicBezTo>
                <a:cubicBezTo>
                  <a:pt x="36" y="92"/>
                  <a:pt x="36" y="92"/>
                  <a:pt x="36" y="92"/>
                </a:cubicBezTo>
                <a:cubicBezTo>
                  <a:pt x="36" y="92"/>
                  <a:pt x="36" y="92"/>
                  <a:pt x="36" y="92"/>
                </a:cubicBezTo>
                <a:cubicBezTo>
                  <a:pt x="36" y="91"/>
                  <a:pt x="36" y="88"/>
                  <a:pt x="36" y="84"/>
                </a:cubicBezTo>
                <a:cubicBezTo>
                  <a:pt x="23" y="86"/>
                  <a:pt x="20" y="77"/>
                  <a:pt x="20" y="77"/>
                </a:cubicBezTo>
                <a:cubicBezTo>
                  <a:pt x="18" y="72"/>
                  <a:pt x="15" y="70"/>
                  <a:pt x="15" y="70"/>
                </a:cubicBezTo>
                <a:cubicBezTo>
                  <a:pt x="10" y="67"/>
                  <a:pt x="15" y="67"/>
                  <a:pt x="15" y="67"/>
                </a:cubicBezTo>
                <a:cubicBezTo>
                  <a:pt x="20" y="67"/>
                  <a:pt x="22" y="72"/>
                  <a:pt x="22" y="72"/>
                </a:cubicBezTo>
                <a:cubicBezTo>
                  <a:pt x="27" y="79"/>
                  <a:pt x="34" y="77"/>
                  <a:pt x="36" y="76"/>
                </a:cubicBezTo>
                <a:cubicBezTo>
                  <a:pt x="37" y="73"/>
                  <a:pt x="38" y="71"/>
                  <a:pt x="39" y="70"/>
                </a:cubicBezTo>
                <a:cubicBezTo>
                  <a:pt x="29" y="68"/>
                  <a:pt x="18" y="64"/>
                  <a:pt x="18" y="46"/>
                </a:cubicBezTo>
                <a:cubicBezTo>
                  <a:pt x="18" y="41"/>
                  <a:pt x="19" y="36"/>
                  <a:pt x="23" y="33"/>
                </a:cubicBezTo>
                <a:cubicBezTo>
                  <a:pt x="22" y="32"/>
                  <a:pt x="20" y="27"/>
                  <a:pt x="23" y="20"/>
                </a:cubicBezTo>
                <a:cubicBezTo>
                  <a:pt x="23" y="20"/>
                  <a:pt x="27" y="19"/>
                  <a:pt x="36" y="25"/>
                </a:cubicBezTo>
                <a:cubicBezTo>
                  <a:pt x="40" y="24"/>
                  <a:pt x="44" y="24"/>
                  <a:pt x="48" y="24"/>
                </a:cubicBezTo>
                <a:cubicBezTo>
                  <a:pt x="52" y="24"/>
                  <a:pt x="56" y="24"/>
                  <a:pt x="60" y="25"/>
                </a:cubicBezTo>
                <a:cubicBezTo>
                  <a:pt x="69" y="19"/>
                  <a:pt x="73" y="20"/>
                  <a:pt x="73" y="20"/>
                </a:cubicBezTo>
                <a:cubicBezTo>
                  <a:pt x="76" y="27"/>
                  <a:pt x="74" y="32"/>
                  <a:pt x="74" y="33"/>
                </a:cubicBezTo>
                <a:cubicBezTo>
                  <a:pt x="77" y="36"/>
                  <a:pt x="79" y="41"/>
                  <a:pt x="79" y="46"/>
                </a:cubicBezTo>
                <a:cubicBezTo>
                  <a:pt x="79" y="64"/>
                  <a:pt x="68" y="68"/>
                  <a:pt x="57" y="70"/>
                </a:cubicBezTo>
                <a:cubicBezTo>
                  <a:pt x="59" y="71"/>
                  <a:pt x="60" y="74"/>
                  <a:pt x="60" y="79"/>
                </a:cubicBezTo>
                <a:cubicBezTo>
                  <a:pt x="60" y="85"/>
                  <a:pt x="60" y="90"/>
                  <a:pt x="60" y="92"/>
                </a:cubicBezTo>
                <a:cubicBezTo>
                  <a:pt x="60" y="92"/>
                  <a:pt x="60" y="92"/>
                  <a:pt x="60" y="92"/>
                </a:cubicBezTo>
                <a:cubicBezTo>
                  <a:pt x="92" y="92"/>
                  <a:pt x="92" y="92"/>
                  <a:pt x="92" y="92"/>
                </a:cubicBezTo>
                <a:cubicBezTo>
                  <a:pt x="92" y="0"/>
                  <a:pt x="92" y="0"/>
                  <a:pt x="92" y="0"/>
                </a:cubicBez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s-ES">
              <a:solidFill>
                <a:srgbClr val="005EB8"/>
              </a:solidFill>
              <a:latin typeface="Calibri" panose="020F0502020204030204"/>
              <a:ea typeface="+mn-ea"/>
            </a:endParaRPr>
          </a:p>
        </p:txBody>
      </p:sp>
      <p:sp>
        <p:nvSpPr>
          <p:cNvPr id="21" name="Freeform 5"/>
          <p:cNvSpPr>
            <a:spLocks noEditPoints="1"/>
          </p:cNvSpPr>
          <p:nvPr userDrawn="1"/>
        </p:nvSpPr>
        <p:spPr bwMode="auto">
          <a:xfrm>
            <a:off x="3753896" y="6402824"/>
            <a:ext cx="234950" cy="244475"/>
          </a:xfrm>
          <a:custGeom>
            <a:avLst/>
            <a:gdLst>
              <a:gd name="T0" fmla="*/ 9 w 54"/>
              <a:gd name="T1" fmla="*/ 54 h 54"/>
              <a:gd name="T2" fmla="*/ 25 w 54"/>
              <a:gd name="T3" fmla="*/ 54 h 54"/>
              <a:gd name="T4" fmla="*/ 25 w 54"/>
              <a:gd name="T5" fmla="*/ 53 h 54"/>
              <a:gd name="T6" fmla="*/ 25 w 54"/>
              <a:gd name="T7" fmla="*/ 51 h 54"/>
              <a:gd name="T8" fmla="*/ 19 w 54"/>
              <a:gd name="T9" fmla="*/ 45 h 54"/>
              <a:gd name="T10" fmla="*/ 17 w 54"/>
              <a:gd name="T11" fmla="*/ 44 h 54"/>
              <a:gd name="T12" fmla="*/ 13 w 54"/>
              <a:gd name="T13" fmla="*/ 43 h 54"/>
              <a:gd name="T14" fmla="*/ 13 w 54"/>
              <a:gd name="T15" fmla="*/ 43 h 54"/>
              <a:gd name="T16" fmla="*/ 1 w 54"/>
              <a:gd name="T17" fmla="*/ 48 h 54"/>
              <a:gd name="T18" fmla="*/ 1 w 54"/>
              <a:gd name="T19" fmla="*/ 54 h 54"/>
              <a:gd name="T20" fmla="*/ 9 w 54"/>
              <a:gd name="T21" fmla="*/ 54 h 54"/>
              <a:gd name="T22" fmla="*/ 32 w 54"/>
              <a:gd name="T23" fmla="*/ 54 h 54"/>
              <a:gd name="T24" fmla="*/ 46 w 54"/>
              <a:gd name="T25" fmla="*/ 54 h 54"/>
              <a:gd name="T26" fmla="*/ 54 w 54"/>
              <a:gd name="T27" fmla="*/ 54 h 54"/>
              <a:gd name="T28" fmla="*/ 54 w 54"/>
              <a:gd name="T29" fmla="*/ 45 h 54"/>
              <a:gd name="T30" fmla="*/ 54 w 54"/>
              <a:gd name="T31" fmla="*/ 18 h 54"/>
              <a:gd name="T32" fmla="*/ 46 w 54"/>
              <a:gd name="T33" fmla="*/ 18 h 54"/>
              <a:gd name="T34" fmla="*/ 46 w 54"/>
              <a:gd name="T35" fmla="*/ 27 h 54"/>
              <a:gd name="T36" fmla="*/ 41 w 54"/>
              <a:gd name="T37" fmla="*/ 27 h 54"/>
              <a:gd name="T38" fmla="*/ 41 w 54"/>
              <a:gd name="T39" fmla="*/ 18 h 54"/>
              <a:gd name="T40" fmla="*/ 33 w 54"/>
              <a:gd name="T41" fmla="*/ 18 h 54"/>
              <a:gd name="T42" fmla="*/ 33 w 54"/>
              <a:gd name="T43" fmla="*/ 13 h 54"/>
              <a:gd name="T44" fmla="*/ 41 w 54"/>
              <a:gd name="T45" fmla="*/ 13 h 54"/>
              <a:gd name="T46" fmla="*/ 41 w 54"/>
              <a:gd name="T47" fmla="*/ 5 h 54"/>
              <a:gd name="T48" fmla="*/ 46 w 54"/>
              <a:gd name="T49" fmla="*/ 5 h 54"/>
              <a:gd name="T50" fmla="*/ 46 w 54"/>
              <a:gd name="T51" fmla="*/ 13 h 54"/>
              <a:gd name="T52" fmla="*/ 54 w 54"/>
              <a:gd name="T53" fmla="*/ 13 h 54"/>
              <a:gd name="T54" fmla="*/ 54 w 54"/>
              <a:gd name="T55" fmla="*/ 9 h 54"/>
              <a:gd name="T56" fmla="*/ 54 w 54"/>
              <a:gd name="T57" fmla="*/ 0 h 54"/>
              <a:gd name="T58" fmla="*/ 46 w 54"/>
              <a:gd name="T59" fmla="*/ 0 h 54"/>
              <a:gd name="T60" fmla="*/ 9 w 54"/>
              <a:gd name="T61" fmla="*/ 0 h 54"/>
              <a:gd name="T62" fmla="*/ 0 w 54"/>
              <a:gd name="T63" fmla="*/ 0 h 54"/>
              <a:gd name="T64" fmla="*/ 0 w 54"/>
              <a:gd name="T65" fmla="*/ 9 h 54"/>
              <a:gd name="T66" fmla="*/ 0 w 54"/>
              <a:gd name="T67" fmla="*/ 9 h 54"/>
              <a:gd name="T68" fmla="*/ 14 w 54"/>
              <a:gd name="T69" fmla="*/ 4 h 54"/>
              <a:gd name="T70" fmla="*/ 33 w 54"/>
              <a:gd name="T71" fmla="*/ 4 h 54"/>
              <a:gd name="T72" fmla="*/ 28 w 54"/>
              <a:gd name="T73" fmla="*/ 9 h 54"/>
              <a:gd name="T74" fmla="*/ 24 w 54"/>
              <a:gd name="T75" fmla="*/ 9 h 54"/>
              <a:gd name="T76" fmla="*/ 29 w 54"/>
              <a:gd name="T77" fmla="*/ 19 h 54"/>
              <a:gd name="T78" fmla="*/ 23 w 54"/>
              <a:gd name="T79" fmla="*/ 29 h 54"/>
              <a:gd name="T80" fmla="*/ 20 w 54"/>
              <a:gd name="T81" fmla="*/ 34 h 54"/>
              <a:gd name="T82" fmla="*/ 24 w 54"/>
              <a:gd name="T83" fmla="*/ 39 h 54"/>
              <a:gd name="T84" fmla="*/ 25 w 54"/>
              <a:gd name="T85" fmla="*/ 39 h 54"/>
              <a:gd name="T86" fmla="*/ 32 w 54"/>
              <a:gd name="T87" fmla="*/ 52 h 54"/>
              <a:gd name="T88" fmla="*/ 32 w 54"/>
              <a:gd name="T89" fmla="*/ 54 h 54"/>
              <a:gd name="T90" fmla="*/ 0 w 54"/>
              <a:gd name="T91" fmla="*/ 29 h 54"/>
              <a:gd name="T92" fmla="*/ 0 w 54"/>
              <a:gd name="T93" fmla="*/ 42 h 54"/>
              <a:gd name="T94" fmla="*/ 10 w 54"/>
              <a:gd name="T95" fmla="*/ 40 h 54"/>
              <a:gd name="T96" fmla="*/ 12 w 54"/>
              <a:gd name="T97" fmla="*/ 40 h 54"/>
              <a:gd name="T98" fmla="*/ 13 w 54"/>
              <a:gd name="T99" fmla="*/ 40 h 54"/>
              <a:gd name="T100" fmla="*/ 11 w 54"/>
              <a:gd name="T101" fmla="*/ 36 h 54"/>
              <a:gd name="T102" fmla="*/ 11 w 54"/>
              <a:gd name="T103" fmla="*/ 33 h 54"/>
              <a:gd name="T104" fmla="*/ 10 w 54"/>
              <a:gd name="T105" fmla="*/ 33 h 54"/>
              <a:gd name="T106" fmla="*/ 0 w 54"/>
              <a:gd name="T107" fmla="*/ 29 h 54"/>
              <a:gd name="T108" fmla="*/ 11 w 54"/>
              <a:gd name="T109" fmla="*/ 8 h 54"/>
              <a:gd name="T110" fmla="*/ 6 w 54"/>
              <a:gd name="T111" fmla="*/ 10 h 54"/>
              <a:gd name="T112" fmla="*/ 4 w 54"/>
              <a:gd name="T113" fmla="*/ 18 h 54"/>
              <a:gd name="T114" fmla="*/ 14 w 54"/>
              <a:gd name="T115" fmla="*/ 29 h 54"/>
              <a:gd name="T116" fmla="*/ 14 w 54"/>
              <a:gd name="T117" fmla="*/ 29 h 54"/>
              <a:gd name="T118" fmla="*/ 19 w 54"/>
              <a:gd name="T119" fmla="*/ 27 h 54"/>
              <a:gd name="T120" fmla="*/ 20 w 54"/>
              <a:gd name="T121" fmla="*/ 19 h 54"/>
              <a:gd name="T122" fmla="*/ 11 w 54"/>
              <a:gd name="T12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4">
                <a:moveTo>
                  <a:pt x="9" y="54"/>
                </a:moveTo>
                <a:cubicBezTo>
                  <a:pt x="25" y="54"/>
                  <a:pt x="25" y="54"/>
                  <a:pt x="25" y="54"/>
                </a:cubicBezTo>
                <a:cubicBezTo>
                  <a:pt x="25" y="54"/>
                  <a:pt x="25" y="53"/>
                  <a:pt x="25" y="53"/>
                </a:cubicBezTo>
                <a:cubicBezTo>
                  <a:pt x="25" y="52"/>
                  <a:pt x="25" y="51"/>
                  <a:pt x="25" y="51"/>
                </a:cubicBezTo>
                <a:cubicBezTo>
                  <a:pt x="25" y="48"/>
                  <a:pt x="22" y="47"/>
                  <a:pt x="19" y="45"/>
                </a:cubicBezTo>
                <a:cubicBezTo>
                  <a:pt x="17" y="44"/>
                  <a:pt x="17" y="44"/>
                  <a:pt x="17" y="44"/>
                </a:cubicBezTo>
                <a:cubicBezTo>
                  <a:pt x="16" y="43"/>
                  <a:pt x="14" y="43"/>
                  <a:pt x="13" y="43"/>
                </a:cubicBezTo>
                <a:cubicBezTo>
                  <a:pt x="13" y="43"/>
                  <a:pt x="13" y="43"/>
                  <a:pt x="13" y="43"/>
                </a:cubicBezTo>
                <a:cubicBezTo>
                  <a:pt x="8" y="43"/>
                  <a:pt x="3" y="45"/>
                  <a:pt x="1" y="48"/>
                </a:cubicBezTo>
                <a:cubicBezTo>
                  <a:pt x="1" y="54"/>
                  <a:pt x="1" y="54"/>
                  <a:pt x="1" y="54"/>
                </a:cubicBezTo>
                <a:lnTo>
                  <a:pt x="9" y="54"/>
                </a:lnTo>
                <a:close/>
                <a:moveTo>
                  <a:pt x="32" y="54"/>
                </a:moveTo>
                <a:cubicBezTo>
                  <a:pt x="46" y="54"/>
                  <a:pt x="46" y="54"/>
                  <a:pt x="46" y="54"/>
                </a:cubicBezTo>
                <a:cubicBezTo>
                  <a:pt x="54" y="54"/>
                  <a:pt x="54" y="54"/>
                  <a:pt x="54" y="54"/>
                </a:cubicBezTo>
                <a:cubicBezTo>
                  <a:pt x="54" y="45"/>
                  <a:pt x="54" y="45"/>
                  <a:pt x="54" y="45"/>
                </a:cubicBezTo>
                <a:cubicBezTo>
                  <a:pt x="54" y="18"/>
                  <a:pt x="54" y="18"/>
                  <a:pt x="54" y="18"/>
                </a:cubicBezTo>
                <a:cubicBezTo>
                  <a:pt x="46" y="18"/>
                  <a:pt x="46" y="18"/>
                  <a:pt x="46" y="18"/>
                </a:cubicBezTo>
                <a:cubicBezTo>
                  <a:pt x="46" y="27"/>
                  <a:pt x="46" y="27"/>
                  <a:pt x="46" y="27"/>
                </a:cubicBezTo>
                <a:cubicBezTo>
                  <a:pt x="41" y="27"/>
                  <a:pt x="41" y="27"/>
                  <a:pt x="41" y="27"/>
                </a:cubicBezTo>
                <a:cubicBezTo>
                  <a:pt x="41" y="18"/>
                  <a:pt x="41" y="18"/>
                  <a:pt x="41" y="18"/>
                </a:cubicBezTo>
                <a:cubicBezTo>
                  <a:pt x="33" y="18"/>
                  <a:pt x="33" y="18"/>
                  <a:pt x="33" y="18"/>
                </a:cubicBezTo>
                <a:cubicBezTo>
                  <a:pt x="33" y="13"/>
                  <a:pt x="33" y="13"/>
                  <a:pt x="33" y="13"/>
                </a:cubicBezTo>
                <a:cubicBezTo>
                  <a:pt x="41" y="13"/>
                  <a:pt x="41" y="13"/>
                  <a:pt x="41" y="13"/>
                </a:cubicBezTo>
                <a:cubicBezTo>
                  <a:pt x="41" y="5"/>
                  <a:pt x="41" y="5"/>
                  <a:pt x="41" y="5"/>
                </a:cubicBezTo>
                <a:cubicBezTo>
                  <a:pt x="46" y="5"/>
                  <a:pt x="46" y="5"/>
                  <a:pt x="46" y="5"/>
                </a:cubicBezTo>
                <a:cubicBezTo>
                  <a:pt x="46" y="13"/>
                  <a:pt x="46" y="13"/>
                  <a:pt x="46" y="13"/>
                </a:cubicBezTo>
                <a:cubicBezTo>
                  <a:pt x="54" y="13"/>
                  <a:pt x="54" y="13"/>
                  <a:pt x="54" y="13"/>
                </a:cubicBezTo>
                <a:cubicBezTo>
                  <a:pt x="54" y="9"/>
                  <a:pt x="54" y="9"/>
                  <a:pt x="54" y="9"/>
                </a:cubicBezTo>
                <a:cubicBezTo>
                  <a:pt x="54" y="0"/>
                  <a:pt x="54" y="0"/>
                  <a:pt x="54" y="0"/>
                </a:cubicBezTo>
                <a:cubicBezTo>
                  <a:pt x="46" y="0"/>
                  <a:pt x="46" y="0"/>
                  <a:pt x="46" y="0"/>
                </a:cubicBezTo>
                <a:cubicBezTo>
                  <a:pt x="9" y="0"/>
                  <a:pt x="9" y="0"/>
                  <a:pt x="9" y="0"/>
                </a:cubicBezTo>
                <a:cubicBezTo>
                  <a:pt x="0" y="0"/>
                  <a:pt x="0" y="0"/>
                  <a:pt x="0" y="0"/>
                </a:cubicBezTo>
                <a:cubicBezTo>
                  <a:pt x="0" y="9"/>
                  <a:pt x="0" y="9"/>
                  <a:pt x="0" y="9"/>
                </a:cubicBezTo>
                <a:cubicBezTo>
                  <a:pt x="0" y="9"/>
                  <a:pt x="0" y="9"/>
                  <a:pt x="0" y="9"/>
                </a:cubicBezTo>
                <a:cubicBezTo>
                  <a:pt x="4" y="6"/>
                  <a:pt x="8" y="4"/>
                  <a:pt x="14" y="4"/>
                </a:cubicBezTo>
                <a:cubicBezTo>
                  <a:pt x="33" y="4"/>
                  <a:pt x="33" y="4"/>
                  <a:pt x="33" y="4"/>
                </a:cubicBezTo>
                <a:cubicBezTo>
                  <a:pt x="28" y="9"/>
                  <a:pt x="28" y="9"/>
                  <a:pt x="28" y="9"/>
                </a:cubicBezTo>
                <a:cubicBezTo>
                  <a:pt x="24" y="9"/>
                  <a:pt x="24" y="9"/>
                  <a:pt x="24" y="9"/>
                </a:cubicBezTo>
                <a:cubicBezTo>
                  <a:pt x="27" y="11"/>
                  <a:pt x="29" y="15"/>
                  <a:pt x="29" y="19"/>
                </a:cubicBezTo>
                <a:cubicBezTo>
                  <a:pt x="29" y="23"/>
                  <a:pt x="27" y="26"/>
                  <a:pt x="23" y="29"/>
                </a:cubicBezTo>
                <a:cubicBezTo>
                  <a:pt x="20" y="31"/>
                  <a:pt x="20" y="32"/>
                  <a:pt x="20" y="34"/>
                </a:cubicBezTo>
                <a:cubicBezTo>
                  <a:pt x="20" y="35"/>
                  <a:pt x="23" y="38"/>
                  <a:pt x="24" y="39"/>
                </a:cubicBezTo>
                <a:cubicBezTo>
                  <a:pt x="25" y="39"/>
                  <a:pt x="25" y="39"/>
                  <a:pt x="25" y="39"/>
                </a:cubicBezTo>
                <a:cubicBezTo>
                  <a:pt x="31" y="44"/>
                  <a:pt x="32" y="47"/>
                  <a:pt x="32" y="52"/>
                </a:cubicBezTo>
                <a:cubicBezTo>
                  <a:pt x="32" y="53"/>
                  <a:pt x="32" y="53"/>
                  <a:pt x="32" y="54"/>
                </a:cubicBezTo>
                <a:moveTo>
                  <a:pt x="0" y="29"/>
                </a:moveTo>
                <a:cubicBezTo>
                  <a:pt x="0" y="42"/>
                  <a:pt x="0" y="42"/>
                  <a:pt x="0" y="42"/>
                </a:cubicBezTo>
                <a:cubicBezTo>
                  <a:pt x="3" y="41"/>
                  <a:pt x="7" y="40"/>
                  <a:pt x="10" y="40"/>
                </a:cubicBezTo>
                <a:cubicBezTo>
                  <a:pt x="12" y="40"/>
                  <a:pt x="12" y="40"/>
                  <a:pt x="12" y="40"/>
                </a:cubicBezTo>
                <a:cubicBezTo>
                  <a:pt x="13" y="40"/>
                  <a:pt x="13" y="40"/>
                  <a:pt x="13" y="40"/>
                </a:cubicBezTo>
                <a:cubicBezTo>
                  <a:pt x="12" y="39"/>
                  <a:pt x="11" y="38"/>
                  <a:pt x="11" y="36"/>
                </a:cubicBezTo>
                <a:cubicBezTo>
                  <a:pt x="11" y="35"/>
                  <a:pt x="11" y="34"/>
                  <a:pt x="11" y="33"/>
                </a:cubicBezTo>
                <a:cubicBezTo>
                  <a:pt x="10" y="33"/>
                  <a:pt x="10" y="33"/>
                  <a:pt x="10" y="33"/>
                </a:cubicBezTo>
                <a:cubicBezTo>
                  <a:pt x="6" y="33"/>
                  <a:pt x="3" y="31"/>
                  <a:pt x="0" y="29"/>
                </a:cubicBezTo>
                <a:moveTo>
                  <a:pt x="11" y="8"/>
                </a:moveTo>
                <a:cubicBezTo>
                  <a:pt x="9" y="8"/>
                  <a:pt x="7" y="9"/>
                  <a:pt x="6" y="10"/>
                </a:cubicBezTo>
                <a:cubicBezTo>
                  <a:pt x="4" y="12"/>
                  <a:pt x="3" y="15"/>
                  <a:pt x="4" y="18"/>
                </a:cubicBezTo>
                <a:cubicBezTo>
                  <a:pt x="5" y="24"/>
                  <a:pt x="9" y="29"/>
                  <a:pt x="14" y="29"/>
                </a:cubicBezTo>
                <a:cubicBezTo>
                  <a:pt x="14" y="29"/>
                  <a:pt x="14" y="29"/>
                  <a:pt x="14" y="29"/>
                </a:cubicBezTo>
                <a:cubicBezTo>
                  <a:pt x="16" y="29"/>
                  <a:pt x="18" y="28"/>
                  <a:pt x="19" y="27"/>
                </a:cubicBezTo>
                <a:cubicBezTo>
                  <a:pt x="20" y="25"/>
                  <a:pt x="21" y="23"/>
                  <a:pt x="20" y="19"/>
                </a:cubicBezTo>
                <a:cubicBezTo>
                  <a:pt x="20" y="13"/>
                  <a:pt x="15" y="8"/>
                  <a:pt x="11"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22" name="Freeform 6"/>
          <p:cNvSpPr>
            <a:spLocks/>
          </p:cNvSpPr>
          <p:nvPr userDrawn="1"/>
        </p:nvSpPr>
        <p:spPr bwMode="auto">
          <a:xfrm>
            <a:off x="4655596" y="6402824"/>
            <a:ext cx="234950" cy="244475"/>
          </a:xfrm>
          <a:custGeom>
            <a:avLst/>
            <a:gdLst>
              <a:gd name="T0" fmla="*/ 0 w 54"/>
              <a:gd name="T1" fmla="*/ 0 h 54"/>
              <a:gd name="T2" fmla="*/ 0 w 54"/>
              <a:gd name="T3" fmla="*/ 54 h 54"/>
              <a:gd name="T4" fmla="*/ 27 w 54"/>
              <a:gd name="T5" fmla="*/ 54 h 54"/>
              <a:gd name="T6" fmla="*/ 27 w 54"/>
              <a:gd name="T7" fmla="*/ 34 h 54"/>
              <a:gd name="T8" fmla="*/ 20 w 54"/>
              <a:gd name="T9" fmla="*/ 34 h 54"/>
              <a:gd name="T10" fmla="*/ 20 w 54"/>
              <a:gd name="T11" fmla="*/ 26 h 54"/>
              <a:gd name="T12" fmla="*/ 27 w 54"/>
              <a:gd name="T13" fmla="*/ 26 h 54"/>
              <a:gd name="T14" fmla="*/ 27 w 54"/>
              <a:gd name="T15" fmla="*/ 21 h 54"/>
              <a:gd name="T16" fmla="*/ 37 w 54"/>
              <a:gd name="T17" fmla="*/ 10 h 54"/>
              <a:gd name="T18" fmla="*/ 44 w 54"/>
              <a:gd name="T19" fmla="*/ 10 h 54"/>
              <a:gd name="T20" fmla="*/ 44 w 54"/>
              <a:gd name="T21" fmla="*/ 19 h 54"/>
              <a:gd name="T22" fmla="*/ 37 w 54"/>
              <a:gd name="T23" fmla="*/ 19 h 54"/>
              <a:gd name="T24" fmla="*/ 35 w 54"/>
              <a:gd name="T25" fmla="*/ 21 h 54"/>
              <a:gd name="T26" fmla="*/ 35 w 54"/>
              <a:gd name="T27" fmla="*/ 26 h 54"/>
              <a:gd name="T28" fmla="*/ 44 w 54"/>
              <a:gd name="T29" fmla="*/ 26 h 54"/>
              <a:gd name="T30" fmla="*/ 44 w 54"/>
              <a:gd name="T31" fmla="*/ 34 h 54"/>
              <a:gd name="T32" fmla="*/ 35 w 54"/>
              <a:gd name="T33" fmla="*/ 34 h 54"/>
              <a:gd name="T34" fmla="*/ 35 w 54"/>
              <a:gd name="T35" fmla="*/ 54 h 54"/>
              <a:gd name="T36" fmla="*/ 54 w 54"/>
              <a:gd name="T37" fmla="*/ 54 h 54"/>
              <a:gd name="T38" fmla="*/ 54 w 54"/>
              <a:gd name="T39" fmla="*/ 0 h 54"/>
              <a:gd name="T40" fmla="*/ 0 w 54"/>
              <a:gd name="T4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0"/>
                </a:moveTo>
                <a:cubicBezTo>
                  <a:pt x="0" y="54"/>
                  <a:pt x="0" y="54"/>
                  <a:pt x="0" y="54"/>
                </a:cubicBezTo>
                <a:cubicBezTo>
                  <a:pt x="27" y="54"/>
                  <a:pt x="27" y="54"/>
                  <a:pt x="27" y="54"/>
                </a:cubicBezTo>
                <a:cubicBezTo>
                  <a:pt x="27" y="34"/>
                  <a:pt x="27" y="34"/>
                  <a:pt x="27" y="34"/>
                </a:cubicBezTo>
                <a:cubicBezTo>
                  <a:pt x="20" y="34"/>
                  <a:pt x="20" y="34"/>
                  <a:pt x="20" y="34"/>
                </a:cubicBezTo>
                <a:cubicBezTo>
                  <a:pt x="20" y="26"/>
                  <a:pt x="20" y="26"/>
                  <a:pt x="20" y="26"/>
                </a:cubicBezTo>
                <a:cubicBezTo>
                  <a:pt x="27" y="26"/>
                  <a:pt x="27" y="26"/>
                  <a:pt x="27" y="26"/>
                </a:cubicBezTo>
                <a:cubicBezTo>
                  <a:pt x="27" y="21"/>
                  <a:pt x="27" y="21"/>
                  <a:pt x="27" y="21"/>
                </a:cubicBezTo>
                <a:cubicBezTo>
                  <a:pt x="27" y="15"/>
                  <a:pt x="31" y="10"/>
                  <a:pt x="37" y="10"/>
                </a:cubicBezTo>
                <a:cubicBezTo>
                  <a:pt x="44" y="10"/>
                  <a:pt x="44" y="10"/>
                  <a:pt x="44" y="10"/>
                </a:cubicBezTo>
                <a:cubicBezTo>
                  <a:pt x="44" y="19"/>
                  <a:pt x="44" y="19"/>
                  <a:pt x="44" y="19"/>
                </a:cubicBezTo>
                <a:cubicBezTo>
                  <a:pt x="37" y="19"/>
                  <a:pt x="37" y="19"/>
                  <a:pt x="37" y="19"/>
                </a:cubicBezTo>
                <a:cubicBezTo>
                  <a:pt x="36" y="19"/>
                  <a:pt x="35" y="20"/>
                  <a:pt x="35" y="21"/>
                </a:cubicBezTo>
                <a:cubicBezTo>
                  <a:pt x="35" y="26"/>
                  <a:pt x="35" y="26"/>
                  <a:pt x="35" y="26"/>
                </a:cubicBezTo>
                <a:cubicBezTo>
                  <a:pt x="44" y="26"/>
                  <a:pt x="44" y="26"/>
                  <a:pt x="44" y="26"/>
                </a:cubicBezTo>
                <a:cubicBezTo>
                  <a:pt x="44" y="34"/>
                  <a:pt x="44" y="34"/>
                  <a:pt x="44" y="34"/>
                </a:cubicBezTo>
                <a:cubicBezTo>
                  <a:pt x="35" y="34"/>
                  <a:pt x="35" y="34"/>
                  <a:pt x="35" y="34"/>
                </a:cubicBezTo>
                <a:cubicBezTo>
                  <a:pt x="35" y="54"/>
                  <a:pt x="35" y="54"/>
                  <a:pt x="35" y="54"/>
                </a:cubicBezTo>
                <a:cubicBezTo>
                  <a:pt x="54" y="54"/>
                  <a:pt x="54" y="54"/>
                  <a:pt x="54" y="54"/>
                </a:cubicBezTo>
                <a:cubicBezTo>
                  <a:pt x="54" y="0"/>
                  <a:pt x="54" y="0"/>
                  <a:pt x="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23" name="Freeform 7"/>
          <p:cNvSpPr>
            <a:spLocks noEditPoints="1"/>
          </p:cNvSpPr>
          <p:nvPr userDrawn="1"/>
        </p:nvSpPr>
        <p:spPr bwMode="auto">
          <a:xfrm>
            <a:off x="4950871" y="6402824"/>
            <a:ext cx="236537"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8 w 54"/>
              <a:gd name="T11" fmla="*/ 36 h 54"/>
              <a:gd name="T12" fmla="*/ 37 w 54"/>
              <a:gd name="T13" fmla="*/ 36 h 54"/>
              <a:gd name="T14" fmla="*/ 41 w 54"/>
              <a:gd name="T15" fmla="*/ 40 h 54"/>
              <a:gd name="T16" fmla="*/ 37 w 54"/>
              <a:gd name="T17" fmla="*/ 44 h 54"/>
              <a:gd name="T18" fmla="*/ 27 w 54"/>
              <a:gd name="T19" fmla="*/ 44 h 54"/>
              <a:gd name="T20" fmla="*/ 14 w 54"/>
              <a:gd name="T21" fmla="*/ 30 h 54"/>
              <a:gd name="T22" fmla="*/ 14 w 54"/>
              <a:gd name="T23" fmla="*/ 15 h 54"/>
              <a:gd name="T24" fmla="*/ 18 w 54"/>
              <a:gd name="T25" fmla="*/ 11 h 54"/>
              <a:gd name="T26" fmla="*/ 22 w 54"/>
              <a:gd name="T27" fmla="*/ 15 h 54"/>
              <a:gd name="T28" fmla="*/ 22 w 54"/>
              <a:gd name="T29" fmla="*/ 19 h 54"/>
              <a:gd name="T30" fmla="*/ 37 w 54"/>
              <a:gd name="T31" fmla="*/ 19 h 54"/>
              <a:gd name="T32" fmla="*/ 41 w 54"/>
              <a:gd name="T33" fmla="*/ 23 h 54"/>
              <a:gd name="T34" fmla="*/ 37 w 54"/>
              <a:gd name="T35" fmla="*/ 28 h 54"/>
              <a:gd name="T36" fmla="*/ 22 w 54"/>
              <a:gd name="T37" fmla="*/ 28 h 54"/>
              <a:gd name="T38" fmla="*/ 22 w 54"/>
              <a:gd name="T39" fmla="*/ 30 h 54"/>
              <a:gd name="T40" fmla="*/ 28 w 54"/>
              <a:gd name="T41"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8" y="36"/>
                </a:moveTo>
                <a:cubicBezTo>
                  <a:pt x="37" y="36"/>
                  <a:pt x="37" y="36"/>
                  <a:pt x="37" y="36"/>
                </a:cubicBezTo>
                <a:cubicBezTo>
                  <a:pt x="39" y="36"/>
                  <a:pt x="41" y="38"/>
                  <a:pt x="41" y="40"/>
                </a:cubicBezTo>
                <a:cubicBezTo>
                  <a:pt x="41" y="43"/>
                  <a:pt x="39" y="44"/>
                  <a:pt x="37" y="44"/>
                </a:cubicBezTo>
                <a:cubicBezTo>
                  <a:pt x="27" y="44"/>
                  <a:pt x="27" y="44"/>
                  <a:pt x="27" y="44"/>
                </a:cubicBezTo>
                <a:cubicBezTo>
                  <a:pt x="20" y="44"/>
                  <a:pt x="14" y="38"/>
                  <a:pt x="14" y="30"/>
                </a:cubicBezTo>
                <a:cubicBezTo>
                  <a:pt x="14" y="15"/>
                  <a:pt x="14" y="15"/>
                  <a:pt x="14" y="15"/>
                </a:cubicBezTo>
                <a:cubicBezTo>
                  <a:pt x="14" y="12"/>
                  <a:pt x="16" y="11"/>
                  <a:pt x="18" y="11"/>
                </a:cubicBezTo>
                <a:cubicBezTo>
                  <a:pt x="20" y="11"/>
                  <a:pt x="22" y="12"/>
                  <a:pt x="22" y="15"/>
                </a:cubicBezTo>
                <a:cubicBezTo>
                  <a:pt x="22" y="19"/>
                  <a:pt x="22" y="19"/>
                  <a:pt x="22" y="19"/>
                </a:cubicBezTo>
                <a:cubicBezTo>
                  <a:pt x="37" y="19"/>
                  <a:pt x="37" y="19"/>
                  <a:pt x="37" y="19"/>
                </a:cubicBezTo>
                <a:cubicBezTo>
                  <a:pt x="39" y="19"/>
                  <a:pt x="41" y="21"/>
                  <a:pt x="41" y="23"/>
                </a:cubicBezTo>
                <a:cubicBezTo>
                  <a:pt x="41" y="26"/>
                  <a:pt x="39" y="28"/>
                  <a:pt x="37" y="28"/>
                </a:cubicBezTo>
                <a:cubicBezTo>
                  <a:pt x="22" y="28"/>
                  <a:pt x="22" y="28"/>
                  <a:pt x="22" y="28"/>
                </a:cubicBezTo>
                <a:cubicBezTo>
                  <a:pt x="22" y="30"/>
                  <a:pt x="22" y="30"/>
                  <a:pt x="22" y="30"/>
                </a:cubicBezTo>
                <a:cubicBezTo>
                  <a:pt x="22" y="33"/>
                  <a:pt x="25" y="36"/>
                  <a:pt x="28" y="3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24" name="Freeform 8"/>
          <p:cNvSpPr>
            <a:spLocks noEditPoints="1"/>
          </p:cNvSpPr>
          <p:nvPr userDrawn="1"/>
        </p:nvSpPr>
        <p:spPr bwMode="auto">
          <a:xfrm>
            <a:off x="405393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20 w 54"/>
              <a:gd name="T11" fmla="*/ 44 h 54"/>
              <a:gd name="T12" fmla="*/ 14 w 54"/>
              <a:gd name="T13" fmla="*/ 44 h 54"/>
              <a:gd name="T14" fmla="*/ 14 w 54"/>
              <a:gd name="T15" fmla="*/ 20 h 54"/>
              <a:gd name="T16" fmla="*/ 20 w 54"/>
              <a:gd name="T17" fmla="*/ 20 h 54"/>
              <a:gd name="T18" fmla="*/ 20 w 54"/>
              <a:gd name="T19" fmla="*/ 44 h 54"/>
              <a:gd name="T20" fmla="*/ 17 w 54"/>
              <a:gd name="T21" fmla="*/ 18 h 54"/>
              <a:gd name="T22" fmla="*/ 13 w 54"/>
              <a:gd name="T23" fmla="*/ 14 h 54"/>
              <a:gd name="T24" fmla="*/ 17 w 54"/>
              <a:gd name="T25" fmla="*/ 9 h 54"/>
              <a:gd name="T26" fmla="*/ 21 w 54"/>
              <a:gd name="T27" fmla="*/ 14 h 54"/>
              <a:gd name="T28" fmla="*/ 17 w 54"/>
              <a:gd name="T29" fmla="*/ 18 h 54"/>
              <a:gd name="T30" fmla="*/ 44 w 54"/>
              <a:gd name="T31" fmla="*/ 44 h 54"/>
              <a:gd name="T32" fmla="*/ 37 w 54"/>
              <a:gd name="T33" fmla="*/ 44 h 54"/>
              <a:gd name="T34" fmla="*/ 37 w 54"/>
              <a:gd name="T35" fmla="*/ 30 h 54"/>
              <a:gd name="T36" fmla="*/ 36 w 54"/>
              <a:gd name="T37" fmla="*/ 28 h 54"/>
              <a:gd name="T38" fmla="*/ 33 w 54"/>
              <a:gd name="T39" fmla="*/ 28 h 54"/>
              <a:gd name="T40" fmla="*/ 31 w 54"/>
              <a:gd name="T41" fmla="*/ 29 h 54"/>
              <a:gd name="T42" fmla="*/ 31 w 54"/>
              <a:gd name="T43" fmla="*/ 44 h 54"/>
              <a:gd name="T44" fmla="*/ 24 w 54"/>
              <a:gd name="T45" fmla="*/ 44 h 54"/>
              <a:gd name="T46" fmla="*/ 24 w 54"/>
              <a:gd name="T47" fmla="*/ 20 h 54"/>
              <a:gd name="T48" fmla="*/ 31 w 54"/>
              <a:gd name="T49" fmla="*/ 20 h 54"/>
              <a:gd name="T50" fmla="*/ 31 w 54"/>
              <a:gd name="T51" fmla="*/ 21 h 54"/>
              <a:gd name="T52" fmla="*/ 40 w 54"/>
              <a:gd name="T53" fmla="*/ 22 h 54"/>
              <a:gd name="T54" fmla="*/ 44 w 54"/>
              <a:gd name="T55" fmla="*/ 30 h 54"/>
              <a:gd name="T56" fmla="*/ 44 w 54"/>
              <a:gd name="T57"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20" y="44"/>
                </a:moveTo>
                <a:cubicBezTo>
                  <a:pt x="14" y="44"/>
                  <a:pt x="14" y="44"/>
                  <a:pt x="14" y="44"/>
                </a:cubicBezTo>
                <a:cubicBezTo>
                  <a:pt x="14" y="20"/>
                  <a:pt x="14" y="20"/>
                  <a:pt x="14" y="20"/>
                </a:cubicBezTo>
                <a:cubicBezTo>
                  <a:pt x="20" y="20"/>
                  <a:pt x="20" y="20"/>
                  <a:pt x="20" y="20"/>
                </a:cubicBezTo>
                <a:lnTo>
                  <a:pt x="20" y="44"/>
                </a:lnTo>
                <a:close/>
                <a:moveTo>
                  <a:pt x="17" y="18"/>
                </a:moveTo>
                <a:cubicBezTo>
                  <a:pt x="15" y="18"/>
                  <a:pt x="13" y="16"/>
                  <a:pt x="13" y="14"/>
                </a:cubicBezTo>
                <a:cubicBezTo>
                  <a:pt x="13" y="11"/>
                  <a:pt x="15" y="9"/>
                  <a:pt x="17" y="9"/>
                </a:cubicBezTo>
                <a:cubicBezTo>
                  <a:pt x="19" y="9"/>
                  <a:pt x="21" y="11"/>
                  <a:pt x="21" y="14"/>
                </a:cubicBezTo>
                <a:cubicBezTo>
                  <a:pt x="21" y="16"/>
                  <a:pt x="19" y="18"/>
                  <a:pt x="17" y="18"/>
                </a:cubicBezTo>
                <a:moveTo>
                  <a:pt x="44" y="44"/>
                </a:moveTo>
                <a:cubicBezTo>
                  <a:pt x="37" y="44"/>
                  <a:pt x="37" y="44"/>
                  <a:pt x="37" y="44"/>
                </a:cubicBezTo>
                <a:cubicBezTo>
                  <a:pt x="37" y="30"/>
                  <a:pt x="37" y="30"/>
                  <a:pt x="37" y="30"/>
                </a:cubicBezTo>
                <a:cubicBezTo>
                  <a:pt x="37" y="29"/>
                  <a:pt x="37" y="28"/>
                  <a:pt x="36" y="28"/>
                </a:cubicBezTo>
                <a:cubicBezTo>
                  <a:pt x="36" y="27"/>
                  <a:pt x="34" y="27"/>
                  <a:pt x="33" y="28"/>
                </a:cubicBezTo>
                <a:cubicBezTo>
                  <a:pt x="31" y="29"/>
                  <a:pt x="31" y="29"/>
                  <a:pt x="31" y="29"/>
                </a:cubicBezTo>
                <a:cubicBezTo>
                  <a:pt x="31" y="44"/>
                  <a:pt x="31" y="44"/>
                  <a:pt x="31" y="44"/>
                </a:cubicBezTo>
                <a:cubicBezTo>
                  <a:pt x="24" y="44"/>
                  <a:pt x="24" y="44"/>
                  <a:pt x="24" y="44"/>
                </a:cubicBezTo>
                <a:cubicBezTo>
                  <a:pt x="24" y="20"/>
                  <a:pt x="24" y="20"/>
                  <a:pt x="24" y="20"/>
                </a:cubicBezTo>
                <a:cubicBezTo>
                  <a:pt x="31" y="20"/>
                  <a:pt x="31" y="20"/>
                  <a:pt x="31" y="20"/>
                </a:cubicBezTo>
                <a:cubicBezTo>
                  <a:pt x="31" y="21"/>
                  <a:pt x="31" y="21"/>
                  <a:pt x="31" y="21"/>
                </a:cubicBezTo>
                <a:cubicBezTo>
                  <a:pt x="33" y="20"/>
                  <a:pt x="37" y="20"/>
                  <a:pt x="40" y="22"/>
                </a:cubicBezTo>
                <a:cubicBezTo>
                  <a:pt x="42" y="23"/>
                  <a:pt x="44" y="27"/>
                  <a:pt x="44" y="30"/>
                </a:cubicBezTo>
                <a:lnTo>
                  <a:pt x="44"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25" name="Freeform 9"/>
          <p:cNvSpPr>
            <a:spLocks noEditPoints="1"/>
          </p:cNvSpPr>
          <p:nvPr userDrawn="1"/>
        </p:nvSpPr>
        <p:spPr bwMode="auto">
          <a:xfrm>
            <a:off x="5552534"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38 w 54"/>
              <a:gd name="T11" fmla="*/ 35 h 54"/>
              <a:gd name="T12" fmla="*/ 26 w 54"/>
              <a:gd name="T13" fmla="*/ 36 h 54"/>
              <a:gd name="T14" fmla="*/ 24 w 54"/>
              <a:gd name="T15" fmla="*/ 35 h 54"/>
              <a:gd name="T16" fmla="*/ 20 w 54"/>
              <a:gd name="T17" fmla="*/ 47 h 54"/>
              <a:gd name="T18" fmla="*/ 18 w 54"/>
              <a:gd name="T19" fmla="*/ 47 h 54"/>
              <a:gd name="T20" fmla="*/ 18 w 54"/>
              <a:gd name="T21" fmla="*/ 47 h 54"/>
              <a:gd name="T22" fmla="*/ 18 w 54"/>
              <a:gd name="T23" fmla="*/ 41 h 54"/>
              <a:gd name="T24" fmla="*/ 21 w 54"/>
              <a:gd name="T25" fmla="*/ 27 h 54"/>
              <a:gd name="T26" fmla="*/ 20 w 54"/>
              <a:gd name="T27" fmla="*/ 22 h 54"/>
              <a:gd name="T28" fmla="*/ 28 w 54"/>
              <a:gd name="T29" fmla="*/ 19 h 54"/>
              <a:gd name="T30" fmla="*/ 27 w 54"/>
              <a:gd name="T31" fmla="*/ 33 h 54"/>
              <a:gd name="T32" fmla="*/ 31 w 54"/>
              <a:gd name="T33" fmla="*/ 34 h 54"/>
              <a:gd name="T34" fmla="*/ 33 w 54"/>
              <a:gd name="T35" fmla="*/ 13 h 54"/>
              <a:gd name="T36" fmla="*/ 16 w 54"/>
              <a:gd name="T37" fmla="*/ 24 h 54"/>
              <a:gd name="T38" fmla="*/ 17 w 54"/>
              <a:gd name="T39" fmla="*/ 32 h 54"/>
              <a:gd name="T40" fmla="*/ 11 w 54"/>
              <a:gd name="T41" fmla="*/ 23 h 54"/>
              <a:gd name="T42" fmla="*/ 30 w 54"/>
              <a:gd name="T43" fmla="*/ 8 h 54"/>
              <a:gd name="T44" fmla="*/ 43 w 54"/>
              <a:gd name="T45" fmla="*/ 20 h 54"/>
              <a:gd name="T46" fmla="*/ 38 w 54"/>
              <a:gd name="T4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38" y="35"/>
                </a:moveTo>
                <a:cubicBezTo>
                  <a:pt x="35" y="37"/>
                  <a:pt x="29" y="39"/>
                  <a:pt x="26" y="36"/>
                </a:cubicBezTo>
                <a:cubicBezTo>
                  <a:pt x="25" y="36"/>
                  <a:pt x="25" y="35"/>
                  <a:pt x="24" y="35"/>
                </a:cubicBezTo>
                <a:cubicBezTo>
                  <a:pt x="23" y="39"/>
                  <a:pt x="22" y="44"/>
                  <a:pt x="20" y="47"/>
                </a:cubicBezTo>
                <a:cubicBezTo>
                  <a:pt x="18" y="47"/>
                  <a:pt x="18" y="47"/>
                  <a:pt x="18" y="47"/>
                </a:cubicBezTo>
                <a:cubicBezTo>
                  <a:pt x="18" y="47"/>
                  <a:pt x="18" y="47"/>
                  <a:pt x="18" y="47"/>
                </a:cubicBezTo>
                <a:cubicBezTo>
                  <a:pt x="17" y="45"/>
                  <a:pt x="18" y="42"/>
                  <a:pt x="18" y="41"/>
                </a:cubicBezTo>
                <a:cubicBezTo>
                  <a:pt x="18" y="37"/>
                  <a:pt x="21" y="31"/>
                  <a:pt x="21" y="27"/>
                </a:cubicBezTo>
                <a:cubicBezTo>
                  <a:pt x="21" y="26"/>
                  <a:pt x="20" y="24"/>
                  <a:pt x="20" y="22"/>
                </a:cubicBezTo>
                <a:cubicBezTo>
                  <a:pt x="21" y="18"/>
                  <a:pt x="26" y="15"/>
                  <a:pt x="28" y="19"/>
                </a:cubicBezTo>
                <a:cubicBezTo>
                  <a:pt x="30" y="24"/>
                  <a:pt x="23" y="29"/>
                  <a:pt x="27" y="33"/>
                </a:cubicBezTo>
                <a:cubicBezTo>
                  <a:pt x="27" y="33"/>
                  <a:pt x="29" y="34"/>
                  <a:pt x="31" y="34"/>
                </a:cubicBezTo>
                <a:cubicBezTo>
                  <a:pt x="38" y="32"/>
                  <a:pt x="39" y="17"/>
                  <a:pt x="33" y="13"/>
                </a:cubicBezTo>
                <a:cubicBezTo>
                  <a:pt x="24" y="8"/>
                  <a:pt x="15" y="16"/>
                  <a:pt x="16" y="24"/>
                </a:cubicBezTo>
                <a:cubicBezTo>
                  <a:pt x="16" y="27"/>
                  <a:pt x="19" y="29"/>
                  <a:pt x="17" y="32"/>
                </a:cubicBezTo>
                <a:cubicBezTo>
                  <a:pt x="13" y="30"/>
                  <a:pt x="11" y="27"/>
                  <a:pt x="11" y="23"/>
                </a:cubicBezTo>
                <a:cubicBezTo>
                  <a:pt x="11" y="13"/>
                  <a:pt x="20" y="7"/>
                  <a:pt x="30" y="8"/>
                </a:cubicBezTo>
                <a:cubicBezTo>
                  <a:pt x="37" y="9"/>
                  <a:pt x="42" y="14"/>
                  <a:pt x="43" y="20"/>
                </a:cubicBezTo>
                <a:cubicBezTo>
                  <a:pt x="43" y="25"/>
                  <a:pt x="41" y="32"/>
                  <a:pt x="38"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26" name="Freeform 10"/>
          <p:cNvSpPr>
            <a:spLocks noEditPoints="1"/>
          </p:cNvSpPr>
          <p:nvPr userDrawn="1"/>
        </p:nvSpPr>
        <p:spPr bwMode="auto">
          <a:xfrm>
            <a:off x="5252496" y="6402824"/>
            <a:ext cx="234950" cy="244475"/>
          </a:xfrm>
          <a:custGeom>
            <a:avLst/>
            <a:gdLst>
              <a:gd name="T0" fmla="*/ 0 w 54"/>
              <a:gd name="T1" fmla="*/ 54 h 54"/>
              <a:gd name="T2" fmla="*/ 54 w 54"/>
              <a:gd name="T3" fmla="*/ 54 h 54"/>
              <a:gd name="T4" fmla="*/ 54 w 54"/>
              <a:gd name="T5" fmla="*/ 0 h 54"/>
              <a:gd name="T6" fmla="*/ 0 w 54"/>
              <a:gd name="T7" fmla="*/ 0 h 54"/>
              <a:gd name="T8" fmla="*/ 0 w 54"/>
              <a:gd name="T9" fmla="*/ 54 h 54"/>
              <a:gd name="T10" fmla="*/ 15 w 54"/>
              <a:gd name="T11" fmla="*/ 44 h 54"/>
              <a:gd name="T12" fmla="*/ 10 w 54"/>
              <a:gd name="T13" fmla="*/ 40 h 54"/>
              <a:gd name="T14" fmla="*/ 15 w 54"/>
              <a:gd name="T15" fmla="*/ 36 h 54"/>
              <a:gd name="T16" fmla="*/ 19 w 54"/>
              <a:gd name="T17" fmla="*/ 40 h 54"/>
              <a:gd name="T18" fmla="*/ 15 w 54"/>
              <a:gd name="T19" fmla="*/ 44 h 54"/>
              <a:gd name="T20" fmla="*/ 26 w 54"/>
              <a:gd name="T21" fmla="*/ 44 h 54"/>
              <a:gd name="T22" fmla="*/ 21 w 54"/>
              <a:gd name="T23" fmla="*/ 34 h 54"/>
              <a:gd name="T24" fmla="*/ 10 w 54"/>
              <a:gd name="T25" fmla="*/ 29 h 54"/>
              <a:gd name="T26" fmla="*/ 10 w 54"/>
              <a:gd name="T27" fmla="*/ 23 h 54"/>
              <a:gd name="T28" fmla="*/ 31 w 54"/>
              <a:gd name="T29" fmla="*/ 44 h 54"/>
              <a:gd name="T30" fmla="*/ 26 w 54"/>
              <a:gd name="T31" fmla="*/ 44 h 54"/>
              <a:gd name="T32" fmla="*/ 37 w 54"/>
              <a:gd name="T33" fmla="*/ 44 h 54"/>
              <a:gd name="T34" fmla="*/ 10 w 54"/>
              <a:gd name="T35" fmla="*/ 18 h 54"/>
              <a:gd name="T36" fmla="*/ 10 w 54"/>
              <a:gd name="T37" fmla="*/ 12 h 54"/>
              <a:gd name="T38" fmla="*/ 42 w 54"/>
              <a:gd name="T39" fmla="*/ 44 h 54"/>
              <a:gd name="T40" fmla="*/ 37 w 54"/>
              <a:gd name="T41"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54">
                <a:moveTo>
                  <a:pt x="0" y="54"/>
                </a:moveTo>
                <a:cubicBezTo>
                  <a:pt x="54" y="54"/>
                  <a:pt x="54" y="54"/>
                  <a:pt x="54" y="54"/>
                </a:cubicBezTo>
                <a:cubicBezTo>
                  <a:pt x="54" y="0"/>
                  <a:pt x="54" y="0"/>
                  <a:pt x="54" y="0"/>
                </a:cubicBezTo>
                <a:cubicBezTo>
                  <a:pt x="0" y="0"/>
                  <a:pt x="0" y="0"/>
                  <a:pt x="0" y="0"/>
                </a:cubicBezTo>
                <a:lnTo>
                  <a:pt x="0" y="54"/>
                </a:lnTo>
                <a:close/>
                <a:moveTo>
                  <a:pt x="15" y="44"/>
                </a:moveTo>
                <a:cubicBezTo>
                  <a:pt x="12" y="44"/>
                  <a:pt x="10" y="43"/>
                  <a:pt x="10" y="40"/>
                </a:cubicBezTo>
                <a:cubicBezTo>
                  <a:pt x="10" y="38"/>
                  <a:pt x="12" y="36"/>
                  <a:pt x="15" y="36"/>
                </a:cubicBezTo>
                <a:cubicBezTo>
                  <a:pt x="17" y="36"/>
                  <a:pt x="19" y="38"/>
                  <a:pt x="19" y="40"/>
                </a:cubicBezTo>
                <a:cubicBezTo>
                  <a:pt x="19" y="43"/>
                  <a:pt x="17" y="44"/>
                  <a:pt x="15" y="44"/>
                </a:cubicBezTo>
                <a:moveTo>
                  <a:pt x="26" y="44"/>
                </a:moveTo>
                <a:cubicBezTo>
                  <a:pt x="26" y="42"/>
                  <a:pt x="24" y="37"/>
                  <a:pt x="21" y="34"/>
                </a:cubicBezTo>
                <a:cubicBezTo>
                  <a:pt x="18" y="31"/>
                  <a:pt x="13" y="29"/>
                  <a:pt x="10" y="29"/>
                </a:cubicBezTo>
                <a:cubicBezTo>
                  <a:pt x="10" y="23"/>
                  <a:pt x="10" y="23"/>
                  <a:pt x="10" y="23"/>
                </a:cubicBezTo>
                <a:cubicBezTo>
                  <a:pt x="22" y="23"/>
                  <a:pt x="31" y="33"/>
                  <a:pt x="31" y="44"/>
                </a:cubicBezTo>
                <a:lnTo>
                  <a:pt x="26" y="44"/>
                </a:lnTo>
                <a:close/>
                <a:moveTo>
                  <a:pt x="37" y="44"/>
                </a:moveTo>
                <a:cubicBezTo>
                  <a:pt x="37" y="30"/>
                  <a:pt x="25" y="18"/>
                  <a:pt x="10" y="18"/>
                </a:cubicBezTo>
                <a:cubicBezTo>
                  <a:pt x="10" y="12"/>
                  <a:pt x="10" y="12"/>
                  <a:pt x="10" y="12"/>
                </a:cubicBezTo>
                <a:cubicBezTo>
                  <a:pt x="28" y="12"/>
                  <a:pt x="42" y="27"/>
                  <a:pt x="42" y="44"/>
                </a:cubicBezTo>
                <a:lnTo>
                  <a:pt x="37"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
        <p:nvSpPr>
          <p:cNvPr id="27" name="Freeform 11"/>
          <p:cNvSpPr>
            <a:spLocks noEditPoints="1"/>
          </p:cNvSpPr>
          <p:nvPr userDrawn="1"/>
        </p:nvSpPr>
        <p:spPr bwMode="auto">
          <a:xfrm>
            <a:off x="4353971" y="6402824"/>
            <a:ext cx="236537" cy="244475"/>
          </a:xfrm>
          <a:custGeom>
            <a:avLst/>
            <a:gdLst>
              <a:gd name="T0" fmla="*/ 0 w 149"/>
              <a:gd name="T1" fmla="*/ 154 h 154"/>
              <a:gd name="T2" fmla="*/ 149 w 149"/>
              <a:gd name="T3" fmla="*/ 154 h 154"/>
              <a:gd name="T4" fmla="*/ 149 w 149"/>
              <a:gd name="T5" fmla="*/ 0 h 154"/>
              <a:gd name="T6" fmla="*/ 0 w 149"/>
              <a:gd name="T7" fmla="*/ 0 h 154"/>
              <a:gd name="T8" fmla="*/ 0 w 149"/>
              <a:gd name="T9" fmla="*/ 154 h 154"/>
              <a:gd name="T10" fmla="*/ 42 w 149"/>
              <a:gd name="T11" fmla="*/ 122 h 154"/>
              <a:gd name="T12" fmla="*/ 42 w 149"/>
              <a:gd name="T13" fmla="*/ 34 h 154"/>
              <a:gd name="T14" fmla="*/ 105 w 149"/>
              <a:gd name="T15" fmla="*/ 80 h 154"/>
              <a:gd name="T16" fmla="*/ 42 w 149"/>
              <a:gd name="T17" fmla="*/ 12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54">
                <a:moveTo>
                  <a:pt x="0" y="154"/>
                </a:moveTo>
                <a:lnTo>
                  <a:pt x="149" y="154"/>
                </a:lnTo>
                <a:lnTo>
                  <a:pt x="149" y="0"/>
                </a:lnTo>
                <a:lnTo>
                  <a:pt x="0" y="0"/>
                </a:lnTo>
                <a:lnTo>
                  <a:pt x="0" y="154"/>
                </a:lnTo>
                <a:close/>
                <a:moveTo>
                  <a:pt x="42" y="122"/>
                </a:moveTo>
                <a:lnTo>
                  <a:pt x="42" y="34"/>
                </a:lnTo>
                <a:lnTo>
                  <a:pt x="105" y="80"/>
                </a:lnTo>
                <a:lnTo>
                  <a:pt x="42"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a:solidFill>
                <a:srgbClr val="005EB8"/>
              </a:solidFill>
              <a:latin typeface="Calibri" panose="020F0502020204030204"/>
              <a:ea typeface="+mn-ea"/>
            </a:endParaRPr>
          </a:p>
        </p:txBody>
      </p:sp>
    </p:spTree>
    <p:extLst>
      <p:ext uri="{BB962C8B-B14F-4D97-AF65-F5344CB8AC3E}">
        <p14:creationId xmlns:p14="http://schemas.microsoft.com/office/powerpoint/2010/main" val="17611263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hape 1">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13" y="1480163"/>
            <a:ext cx="5617534" cy="4828567"/>
          </a:xfrm>
          <a:prstGeom prst="rect">
            <a:avLst/>
          </a:prstGeom>
        </p:spPr>
        <p:txBody>
          <a:bodyPr>
            <a:normAutofit/>
          </a:bodyPr>
          <a:lstStyle>
            <a:lvl1pPr marL="130960" indent="-130960">
              <a:lnSpc>
                <a:spcPct val="100000"/>
              </a:lnSpc>
              <a:buClr>
                <a:schemeClr val="accent2"/>
              </a:buClr>
              <a:defRPr sz="2800">
                <a:solidFill>
                  <a:srgbClr val="323232"/>
                </a:solidFill>
              </a:defRPr>
            </a:lvl1pPr>
            <a:lvl2pPr>
              <a:lnSpc>
                <a:spcPct val="100000"/>
              </a:lnSpc>
              <a:buClr>
                <a:schemeClr val="accent2"/>
              </a:buClr>
              <a:defRPr sz="2400">
                <a:solidFill>
                  <a:srgbClr val="323232"/>
                </a:solidFill>
              </a:defRPr>
            </a:lvl2pPr>
            <a:lvl3pPr>
              <a:lnSpc>
                <a:spcPct val="100000"/>
              </a:lnSpc>
              <a:buClr>
                <a:schemeClr val="accent2"/>
              </a:buClr>
              <a:defRPr sz="2000">
                <a:solidFill>
                  <a:srgbClr val="323232"/>
                </a:solidFill>
              </a:defRPr>
            </a:lvl3pPr>
            <a:lvl4pPr>
              <a:lnSpc>
                <a:spcPct val="100000"/>
              </a:lnSpc>
              <a:buClr>
                <a:schemeClr val="accent2"/>
              </a:buClr>
              <a:defRPr sz="1800">
                <a:solidFill>
                  <a:srgbClr val="323232"/>
                </a:solidFill>
              </a:defRPr>
            </a:lvl4pPr>
            <a:lvl5pPr>
              <a:lnSpc>
                <a:spcPct val="100000"/>
              </a:lnSpc>
              <a:buClr>
                <a:schemeClr val="accent2"/>
              </a:buClr>
              <a:defRPr sz="160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6"/>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9" name="Footer Placeholder 4"/>
          <p:cNvSpPr>
            <a:spLocks noGrp="1"/>
          </p:cNvSpPr>
          <p:nvPr>
            <p:ph type="ftr" sz="quarter" idx="3"/>
          </p:nvPr>
        </p:nvSpPr>
        <p:spPr>
          <a:xfrm rot="16200000">
            <a:off x="10404202" y="4652436"/>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1" name="Title 1"/>
          <p:cNvSpPr>
            <a:spLocks noGrp="1"/>
          </p:cNvSpPr>
          <p:nvPr>
            <p:ph type="title"/>
          </p:nvPr>
        </p:nvSpPr>
        <p:spPr>
          <a:xfrm>
            <a:off x="268224" y="296869"/>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92608" y="779416"/>
            <a:ext cx="11228613" cy="300087"/>
          </a:xfrm>
          <a:prstGeom prst="rect">
            <a:avLst/>
          </a:prstGeom>
        </p:spPr>
        <p:txBody>
          <a:bodyPr>
            <a:noAutofit/>
          </a:bodyPr>
          <a:lstStyle>
            <a:lvl1pPr marL="0" indent="0">
              <a:lnSpc>
                <a:spcPct val="100000"/>
              </a:lnSpc>
              <a:buNone/>
              <a:defRPr sz="18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9" name="Picture Placeholder 18"/>
          <p:cNvSpPr>
            <a:spLocks noGrp="1"/>
          </p:cNvSpPr>
          <p:nvPr>
            <p:ph type="pic" sz="quarter" idx="19" hasCustomPrompt="1"/>
          </p:nvPr>
        </p:nvSpPr>
        <p:spPr>
          <a:xfrm>
            <a:off x="6434720" y="1753456"/>
            <a:ext cx="4556125" cy="3886200"/>
          </a:xfrm>
          <a:custGeom>
            <a:avLst/>
            <a:gdLst>
              <a:gd name="connsiteX0" fmla="*/ 3764756 w 4556125"/>
              <a:gd name="connsiteY0" fmla="*/ 0 h 3886200"/>
              <a:gd name="connsiteX1" fmla="*/ 3778647 w 4556125"/>
              <a:gd name="connsiteY1" fmla="*/ 0 h 3886200"/>
              <a:gd name="connsiteX2" fmla="*/ 3792538 w 4556125"/>
              <a:gd name="connsiteY2" fmla="*/ 397 h 3886200"/>
              <a:gd name="connsiteX3" fmla="*/ 3806031 w 4556125"/>
              <a:gd name="connsiteY3" fmla="*/ 1191 h 3886200"/>
              <a:gd name="connsiteX4" fmla="*/ 3819922 w 4556125"/>
              <a:gd name="connsiteY4" fmla="*/ 2381 h 3886200"/>
              <a:gd name="connsiteX5" fmla="*/ 3833019 w 4556125"/>
              <a:gd name="connsiteY5" fmla="*/ 3969 h 3886200"/>
              <a:gd name="connsiteX6" fmla="*/ 3846512 w 4556125"/>
              <a:gd name="connsiteY6" fmla="*/ 5953 h 3886200"/>
              <a:gd name="connsiteX7" fmla="*/ 3859610 w 4556125"/>
              <a:gd name="connsiteY7" fmla="*/ 8731 h 3886200"/>
              <a:gd name="connsiteX8" fmla="*/ 3871912 w 4556125"/>
              <a:gd name="connsiteY8" fmla="*/ 11510 h 3886200"/>
              <a:gd name="connsiteX9" fmla="*/ 3885010 w 4556125"/>
              <a:gd name="connsiteY9" fmla="*/ 14685 h 3886200"/>
              <a:gd name="connsiteX10" fmla="*/ 3897710 w 4556125"/>
              <a:gd name="connsiteY10" fmla="*/ 18256 h 3886200"/>
              <a:gd name="connsiteX11" fmla="*/ 3910410 w 4556125"/>
              <a:gd name="connsiteY11" fmla="*/ 22622 h 3886200"/>
              <a:gd name="connsiteX12" fmla="*/ 3923110 w 4556125"/>
              <a:gd name="connsiteY12" fmla="*/ 26591 h 3886200"/>
              <a:gd name="connsiteX13" fmla="*/ 3935016 w 4556125"/>
              <a:gd name="connsiteY13" fmla="*/ 31750 h 3886200"/>
              <a:gd name="connsiteX14" fmla="*/ 3947716 w 4556125"/>
              <a:gd name="connsiteY14" fmla="*/ 36910 h 3886200"/>
              <a:gd name="connsiteX15" fmla="*/ 3959622 w 4556125"/>
              <a:gd name="connsiteY15" fmla="*/ 42863 h 3886200"/>
              <a:gd name="connsiteX16" fmla="*/ 3971131 w 4556125"/>
              <a:gd name="connsiteY16" fmla="*/ 48419 h 3886200"/>
              <a:gd name="connsiteX17" fmla="*/ 3983434 w 4556125"/>
              <a:gd name="connsiteY17" fmla="*/ 54769 h 3886200"/>
              <a:gd name="connsiteX18" fmla="*/ 3994944 w 4556125"/>
              <a:gd name="connsiteY18" fmla="*/ 61516 h 3886200"/>
              <a:gd name="connsiteX19" fmla="*/ 4006453 w 4556125"/>
              <a:gd name="connsiteY19" fmla="*/ 68660 h 3886200"/>
              <a:gd name="connsiteX20" fmla="*/ 4017962 w 4556125"/>
              <a:gd name="connsiteY20" fmla="*/ 76200 h 3886200"/>
              <a:gd name="connsiteX21" fmla="*/ 4029075 w 4556125"/>
              <a:gd name="connsiteY21" fmla="*/ 83741 h 3886200"/>
              <a:gd name="connsiteX22" fmla="*/ 4040188 w 4556125"/>
              <a:gd name="connsiteY22" fmla="*/ 91678 h 3886200"/>
              <a:gd name="connsiteX23" fmla="*/ 4051300 w 4556125"/>
              <a:gd name="connsiteY23" fmla="*/ 100013 h 3886200"/>
              <a:gd name="connsiteX24" fmla="*/ 4062412 w 4556125"/>
              <a:gd name="connsiteY24" fmla="*/ 108744 h 3886200"/>
              <a:gd name="connsiteX25" fmla="*/ 4073128 w 4556125"/>
              <a:gd name="connsiteY25" fmla="*/ 117872 h 3886200"/>
              <a:gd name="connsiteX26" fmla="*/ 4083844 w 4556125"/>
              <a:gd name="connsiteY26" fmla="*/ 127000 h 3886200"/>
              <a:gd name="connsiteX27" fmla="*/ 4094560 w 4556125"/>
              <a:gd name="connsiteY27" fmla="*/ 136525 h 3886200"/>
              <a:gd name="connsiteX28" fmla="*/ 4104481 w 4556125"/>
              <a:gd name="connsiteY28" fmla="*/ 146447 h 3886200"/>
              <a:gd name="connsiteX29" fmla="*/ 4125119 w 4556125"/>
              <a:gd name="connsiteY29" fmla="*/ 167084 h 3886200"/>
              <a:gd name="connsiteX30" fmla="*/ 4145360 w 4556125"/>
              <a:gd name="connsiteY30" fmla="*/ 188913 h 3886200"/>
              <a:gd name="connsiteX31" fmla="*/ 4164410 w 4556125"/>
              <a:gd name="connsiteY31" fmla="*/ 211931 h 3886200"/>
              <a:gd name="connsiteX32" fmla="*/ 4183856 w 4556125"/>
              <a:gd name="connsiteY32" fmla="*/ 235744 h 3886200"/>
              <a:gd name="connsiteX33" fmla="*/ 4202112 w 4556125"/>
              <a:gd name="connsiteY33" fmla="*/ 260350 h 3886200"/>
              <a:gd name="connsiteX34" fmla="*/ 4219972 w 4556125"/>
              <a:gd name="connsiteY34" fmla="*/ 286544 h 3886200"/>
              <a:gd name="connsiteX35" fmla="*/ 4237434 w 4556125"/>
              <a:gd name="connsiteY35" fmla="*/ 313135 h 3886200"/>
              <a:gd name="connsiteX36" fmla="*/ 4254500 w 4556125"/>
              <a:gd name="connsiteY36" fmla="*/ 340519 h 3886200"/>
              <a:gd name="connsiteX37" fmla="*/ 4271169 w 4556125"/>
              <a:gd name="connsiteY37" fmla="*/ 369094 h 3886200"/>
              <a:gd name="connsiteX38" fmla="*/ 4286647 w 4556125"/>
              <a:gd name="connsiteY38" fmla="*/ 398463 h 3886200"/>
              <a:gd name="connsiteX39" fmla="*/ 4302522 w 4556125"/>
              <a:gd name="connsiteY39" fmla="*/ 427831 h 3886200"/>
              <a:gd name="connsiteX40" fmla="*/ 4317603 w 4556125"/>
              <a:gd name="connsiteY40" fmla="*/ 458391 h 3886200"/>
              <a:gd name="connsiteX41" fmla="*/ 4332288 w 4556125"/>
              <a:gd name="connsiteY41" fmla="*/ 489347 h 3886200"/>
              <a:gd name="connsiteX42" fmla="*/ 4346178 w 4556125"/>
              <a:gd name="connsiteY42" fmla="*/ 521097 h 3886200"/>
              <a:gd name="connsiteX43" fmla="*/ 4359672 w 4556125"/>
              <a:gd name="connsiteY43" fmla="*/ 553244 h 3886200"/>
              <a:gd name="connsiteX44" fmla="*/ 4372769 w 4556125"/>
              <a:gd name="connsiteY44" fmla="*/ 586185 h 3886200"/>
              <a:gd name="connsiteX45" fmla="*/ 4385469 w 4556125"/>
              <a:gd name="connsiteY45" fmla="*/ 619522 h 3886200"/>
              <a:gd name="connsiteX46" fmla="*/ 4398169 w 4556125"/>
              <a:gd name="connsiteY46" fmla="*/ 652463 h 3886200"/>
              <a:gd name="connsiteX47" fmla="*/ 4409678 w 4556125"/>
              <a:gd name="connsiteY47" fmla="*/ 686991 h 3886200"/>
              <a:gd name="connsiteX48" fmla="*/ 4420790 w 4556125"/>
              <a:gd name="connsiteY48" fmla="*/ 721122 h 3886200"/>
              <a:gd name="connsiteX49" fmla="*/ 4431903 w 4556125"/>
              <a:gd name="connsiteY49" fmla="*/ 755253 h 3886200"/>
              <a:gd name="connsiteX50" fmla="*/ 4441825 w 4556125"/>
              <a:gd name="connsiteY50" fmla="*/ 790178 h 3886200"/>
              <a:gd name="connsiteX51" fmla="*/ 4451747 w 4556125"/>
              <a:gd name="connsiteY51" fmla="*/ 824706 h 3886200"/>
              <a:gd name="connsiteX52" fmla="*/ 4461669 w 4556125"/>
              <a:gd name="connsiteY52" fmla="*/ 859631 h 3886200"/>
              <a:gd name="connsiteX53" fmla="*/ 4470003 w 4556125"/>
              <a:gd name="connsiteY53" fmla="*/ 894953 h 3886200"/>
              <a:gd name="connsiteX54" fmla="*/ 4478734 w 4556125"/>
              <a:gd name="connsiteY54" fmla="*/ 929878 h 3886200"/>
              <a:gd name="connsiteX55" fmla="*/ 4486672 w 4556125"/>
              <a:gd name="connsiteY55" fmla="*/ 964803 h 3886200"/>
              <a:gd name="connsiteX56" fmla="*/ 4494212 w 4556125"/>
              <a:gd name="connsiteY56" fmla="*/ 1000125 h 3886200"/>
              <a:gd name="connsiteX57" fmla="*/ 4501753 w 4556125"/>
              <a:gd name="connsiteY57" fmla="*/ 1034653 h 3886200"/>
              <a:gd name="connsiteX58" fmla="*/ 4508500 w 4556125"/>
              <a:gd name="connsiteY58" fmla="*/ 1069578 h 3886200"/>
              <a:gd name="connsiteX59" fmla="*/ 4514453 w 4556125"/>
              <a:gd name="connsiteY59" fmla="*/ 1104106 h 3886200"/>
              <a:gd name="connsiteX60" fmla="*/ 4520406 w 4556125"/>
              <a:gd name="connsiteY60" fmla="*/ 1138635 h 3886200"/>
              <a:gd name="connsiteX61" fmla="*/ 4525566 w 4556125"/>
              <a:gd name="connsiteY61" fmla="*/ 1172369 h 3886200"/>
              <a:gd name="connsiteX62" fmla="*/ 4530328 w 4556125"/>
              <a:gd name="connsiteY62" fmla="*/ 1206103 h 3886200"/>
              <a:gd name="connsiteX63" fmla="*/ 4535090 w 4556125"/>
              <a:gd name="connsiteY63" fmla="*/ 1239044 h 3886200"/>
              <a:gd name="connsiteX64" fmla="*/ 4539060 w 4556125"/>
              <a:gd name="connsiteY64" fmla="*/ 1271985 h 3886200"/>
              <a:gd name="connsiteX65" fmla="*/ 4542631 w 4556125"/>
              <a:gd name="connsiteY65" fmla="*/ 1304528 h 3886200"/>
              <a:gd name="connsiteX66" fmla="*/ 4546203 w 4556125"/>
              <a:gd name="connsiteY66" fmla="*/ 1336278 h 3886200"/>
              <a:gd name="connsiteX67" fmla="*/ 4548584 w 4556125"/>
              <a:gd name="connsiteY67" fmla="*/ 1367631 h 3886200"/>
              <a:gd name="connsiteX68" fmla="*/ 4550966 w 4556125"/>
              <a:gd name="connsiteY68" fmla="*/ 1398191 h 3886200"/>
              <a:gd name="connsiteX69" fmla="*/ 4552950 w 4556125"/>
              <a:gd name="connsiteY69" fmla="*/ 1428353 h 3886200"/>
              <a:gd name="connsiteX70" fmla="*/ 4554538 w 4556125"/>
              <a:gd name="connsiteY70" fmla="*/ 1458119 h 3886200"/>
              <a:gd name="connsiteX71" fmla="*/ 4555728 w 4556125"/>
              <a:gd name="connsiteY71" fmla="*/ 1486297 h 3886200"/>
              <a:gd name="connsiteX72" fmla="*/ 4556125 w 4556125"/>
              <a:gd name="connsiteY72" fmla="*/ 1514475 h 3886200"/>
              <a:gd name="connsiteX73" fmla="*/ 4556125 w 4556125"/>
              <a:gd name="connsiteY73" fmla="*/ 1541463 h 3886200"/>
              <a:gd name="connsiteX74" fmla="*/ 4556125 w 4556125"/>
              <a:gd name="connsiteY74" fmla="*/ 1572022 h 3886200"/>
              <a:gd name="connsiteX75" fmla="*/ 4555728 w 4556125"/>
              <a:gd name="connsiteY75" fmla="*/ 1602185 h 3886200"/>
              <a:gd name="connsiteX76" fmla="*/ 4554538 w 4556125"/>
              <a:gd name="connsiteY76" fmla="*/ 1631950 h 3886200"/>
              <a:gd name="connsiteX77" fmla="*/ 4552950 w 4556125"/>
              <a:gd name="connsiteY77" fmla="*/ 1662113 h 3886200"/>
              <a:gd name="connsiteX78" fmla="*/ 4551760 w 4556125"/>
              <a:gd name="connsiteY78" fmla="*/ 1692275 h 3886200"/>
              <a:gd name="connsiteX79" fmla="*/ 4549775 w 4556125"/>
              <a:gd name="connsiteY79" fmla="*/ 1722041 h 3886200"/>
              <a:gd name="connsiteX80" fmla="*/ 4546997 w 4556125"/>
              <a:gd name="connsiteY80" fmla="*/ 1751806 h 3886200"/>
              <a:gd name="connsiteX81" fmla="*/ 4544219 w 4556125"/>
              <a:gd name="connsiteY81" fmla="*/ 1781572 h 3886200"/>
              <a:gd name="connsiteX82" fmla="*/ 4541044 w 4556125"/>
              <a:gd name="connsiteY82" fmla="*/ 1810544 h 3886200"/>
              <a:gd name="connsiteX83" fmla="*/ 4537472 w 4556125"/>
              <a:gd name="connsiteY83" fmla="*/ 1840310 h 3886200"/>
              <a:gd name="connsiteX84" fmla="*/ 4533503 w 4556125"/>
              <a:gd name="connsiteY84" fmla="*/ 1869678 h 3886200"/>
              <a:gd name="connsiteX85" fmla="*/ 4529534 w 4556125"/>
              <a:gd name="connsiteY85" fmla="*/ 1898650 h 3886200"/>
              <a:gd name="connsiteX86" fmla="*/ 4524375 w 4556125"/>
              <a:gd name="connsiteY86" fmla="*/ 1927622 h 3886200"/>
              <a:gd name="connsiteX87" fmla="*/ 4520010 w 4556125"/>
              <a:gd name="connsiteY87" fmla="*/ 1956594 h 3886200"/>
              <a:gd name="connsiteX88" fmla="*/ 4514453 w 4556125"/>
              <a:gd name="connsiteY88" fmla="*/ 1985566 h 3886200"/>
              <a:gd name="connsiteX89" fmla="*/ 4508897 w 4556125"/>
              <a:gd name="connsiteY89" fmla="*/ 2014141 h 3886200"/>
              <a:gd name="connsiteX90" fmla="*/ 4502944 w 4556125"/>
              <a:gd name="connsiteY90" fmla="*/ 2042716 h 3886200"/>
              <a:gd name="connsiteX91" fmla="*/ 4496197 w 4556125"/>
              <a:gd name="connsiteY91" fmla="*/ 2070894 h 3886200"/>
              <a:gd name="connsiteX92" fmla="*/ 4489847 w 4556125"/>
              <a:gd name="connsiteY92" fmla="*/ 2099072 h 3886200"/>
              <a:gd name="connsiteX93" fmla="*/ 4482703 w 4556125"/>
              <a:gd name="connsiteY93" fmla="*/ 2127250 h 3886200"/>
              <a:gd name="connsiteX94" fmla="*/ 4475162 w 4556125"/>
              <a:gd name="connsiteY94" fmla="*/ 2155428 h 3886200"/>
              <a:gd name="connsiteX95" fmla="*/ 4467622 w 4556125"/>
              <a:gd name="connsiteY95" fmla="*/ 2183210 h 3886200"/>
              <a:gd name="connsiteX96" fmla="*/ 4459684 w 4556125"/>
              <a:gd name="connsiteY96" fmla="*/ 2210991 h 3886200"/>
              <a:gd name="connsiteX97" fmla="*/ 4450953 w 4556125"/>
              <a:gd name="connsiteY97" fmla="*/ 2238772 h 3886200"/>
              <a:gd name="connsiteX98" fmla="*/ 4442222 w 4556125"/>
              <a:gd name="connsiteY98" fmla="*/ 2266553 h 3886200"/>
              <a:gd name="connsiteX99" fmla="*/ 4433490 w 4556125"/>
              <a:gd name="connsiteY99" fmla="*/ 2293541 h 3886200"/>
              <a:gd name="connsiteX100" fmla="*/ 4423569 w 4556125"/>
              <a:gd name="connsiteY100" fmla="*/ 2320925 h 3886200"/>
              <a:gd name="connsiteX101" fmla="*/ 4414044 w 4556125"/>
              <a:gd name="connsiteY101" fmla="*/ 2347913 h 3886200"/>
              <a:gd name="connsiteX102" fmla="*/ 4404122 w 4556125"/>
              <a:gd name="connsiteY102" fmla="*/ 2374503 h 3886200"/>
              <a:gd name="connsiteX103" fmla="*/ 4393406 w 4556125"/>
              <a:gd name="connsiteY103" fmla="*/ 2401491 h 3886200"/>
              <a:gd name="connsiteX104" fmla="*/ 4383088 w 4556125"/>
              <a:gd name="connsiteY104" fmla="*/ 2428081 h 3886200"/>
              <a:gd name="connsiteX105" fmla="*/ 4371975 w 4556125"/>
              <a:gd name="connsiteY105" fmla="*/ 2454275 h 3886200"/>
              <a:gd name="connsiteX106" fmla="*/ 4360862 w 4556125"/>
              <a:gd name="connsiteY106" fmla="*/ 2480469 h 3886200"/>
              <a:gd name="connsiteX107" fmla="*/ 4349353 w 4556125"/>
              <a:gd name="connsiteY107" fmla="*/ 2506663 h 3886200"/>
              <a:gd name="connsiteX108" fmla="*/ 4337050 w 4556125"/>
              <a:gd name="connsiteY108" fmla="*/ 2532063 h 3886200"/>
              <a:gd name="connsiteX109" fmla="*/ 4325144 w 4556125"/>
              <a:gd name="connsiteY109" fmla="*/ 2557860 h 3886200"/>
              <a:gd name="connsiteX110" fmla="*/ 4312444 w 4556125"/>
              <a:gd name="connsiteY110" fmla="*/ 2583656 h 3886200"/>
              <a:gd name="connsiteX111" fmla="*/ 4299744 w 4556125"/>
              <a:gd name="connsiteY111" fmla="*/ 2608660 h 3886200"/>
              <a:gd name="connsiteX112" fmla="*/ 4286647 w 4556125"/>
              <a:gd name="connsiteY112" fmla="*/ 2634060 h 3886200"/>
              <a:gd name="connsiteX113" fmla="*/ 4273153 w 4556125"/>
              <a:gd name="connsiteY113" fmla="*/ 2659063 h 3886200"/>
              <a:gd name="connsiteX114" fmla="*/ 4259660 w 4556125"/>
              <a:gd name="connsiteY114" fmla="*/ 2683669 h 3886200"/>
              <a:gd name="connsiteX115" fmla="*/ 4245769 w 4556125"/>
              <a:gd name="connsiteY115" fmla="*/ 2708275 h 3886200"/>
              <a:gd name="connsiteX116" fmla="*/ 4231481 w 4556125"/>
              <a:gd name="connsiteY116" fmla="*/ 2733278 h 3886200"/>
              <a:gd name="connsiteX117" fmla="*/ 4216797 w 4556125"/>
              <a:gd name="connsiteY117" fmla="*/ 2757488 h 3886200"/>
              <a:gd name="connsiteX118" fmla="*/ 4202112 w 4556125"/>
              <a:gd name="connsiteY118" fmla="*/ 2781300 h 3886200"/>
              <a:gd name="connsiteX119" fmla="*/ 4187031 w 4556125"/>
              <a:gd name="connsiteY119" fmla="*/ 2805113 h 3886200"/>
              <a:gd name="connsiteX120" fmla="*/ 4171553 w 4556125"/>
              <a:gd name="connsiteY120" fmla="*/ 2828925 h 3886200"/>
              <a:gd name="connsiteX121" fmla="*/ 4156075 w 4556125"/>
              <a:gd name="connsiteY121" fmla="*/ 2852341 h 3886200"/>
              <a:gd name="connsiteX122" fmla="*/ 4139803 w 4556125"/>
              <a:gd name="connsiteY122" fmla="*/ 2875756 h 3886200"/>
              <a:gd name="connsiteX123" fmla="*/ 4123928 w 4556125"/>
              <a:gd name="connsiteY123" fmla="*/ 2898775 h 3886200"/>
              <a:gd name="connsiteX124" fmla="*/ 4107260 w 4556125"/>
              <a:gd name="connsiteY124" fmla="*/ 2921794 h 3886200"/>
              <a:gd name="connsiteX125" fmla="*/ 4090590 w 4556125"/>
              <a:gd name="connsiteY125" fmla="*/ 2944416 h 3886200"/>
              <a:gd name="connsiteX126" fmla="*/ 4073525 w 4556125"/>
              <a:gd name="connsiteY126" fmla="*/ 2966641 h 3886200"/>
              <a:gd name="connsiteX127" fmla="*/ 4056460 w 4556125"/>
              <a:gd name="connsiteY127" fmla="*/ 2988866 h 3886200"/>
              <a:gd name="connsiteX128" fmla="*/ 4038600 w 4556125"/>
              <a:gd name="connsiteY128" fmla="*/ 3011091 h 3886200"/>
              <a:gd name="connsiteX129" fmla="*/ 4021138 w 4556125"/>
              <a:gd name="connsiteY129" fmla="*/ 3033316 h 3886200"/>
              <a:gd name="connsiteX130" fmla="*/ 4002881 w 4556125"/>
              <a:gd name="connsiteY130" fmla="*/ 3054350 h 3886200"/>
              <a:gd name="connsiteX131" fmla="*/ 3985022 w 4556125"/>
              <a:gd name="connsiteY131" fmla="*/ 3076178 h 3886200"/>
              <a:gd name="connsiteX132" fmla="*/ 3966369 w 4556125"/>
              <a:gd name="connsiteY132" fmla="*/ 3097213 h 3886200"/>
              <a:gd name="connsiteX133" fmla="*/ 3947716 w 4556125"/>
              <a:gd name="connsiteY133" fmla="*/ 3117850 h 3886200"/>
              <a:gd name="connsiteX134" fmla="*/ 3928666 w 4556125"/>
              <a:gd name="connsiteY134" fmla="*/ 3138885 h 3886200"/>
              <a:gd name="connsiteX135" fmla="*/ 3908822 w 4556125"/>
              <a:gd name="connsiteY135" fmla="*/ 3159125 h 3886200"/>
              <a:gd name="connsiteX136" fmla="*/ 3889772 w 4556125"/>
              <a:gd name="connsiteY136" fmla="*/ 3179366 h 3886200"/>
              <a:gd name="connsiteX137" fmla="*/ 3869531 w 4556125"/>
              <a:gd name="connsiteY137" fmla="*/ 3199210 h 3886200"/>
              <a:gd name="connsiteX138" fmla="*/ 3850084 w 4556125"/>
              <a:gd name="connsiteY138" fmla="*/ 3219053 h 3886200"/>
              <a:gd name="connsiteX139" fmla="*/ 3829447 w 4556125"/>
              <a:gd name="connsiteY139" fmla="*/ 3238500 h 3886200"/>
              <a:gd name="connsiteX140" fmla="*/ 3809206 w 4556125"/>
              <a:gd name="connsiteY140" fmla="*/ 3258344 h 3886200"/>
              <a:gd name="connsiteX141" fmla="*/ 3788569 w 4556125"/>
              <a:gd name="connsiteY141" fmla="*/ 3276997 h 3886200"/>
              <a:gd name="connsiteX142" fmla="*/ 3767534 w 4556125"/>
              <a:gd name="connsiteY142" fmla="*/ 3296047 h 3886200"/>
              <a:gd name="connsiteX143" fmla="*/ 3746103 w 4556125"/>
              <a:gd name="connsiteY143" fmla="*/ 3314700 h 3886200"/>
              <a:gd name="connsiteX144" fmla="*/ 3725069 w 4556125"/>
              <a:gd name="connsiteY144" fmla="*/ 3332956 h 3886200"/>
              <a:gd name="connsiteX145" fmla="*/ 3703638 w 4556125"/>
              <a:gd name="connsiteY145" fmla="*/ 3350816 h 3886200"/>
              <a:gd name="connsiteX146" fmla="*/ 3681412 w 4556125"/>
              <a:gd name="connsiteY146" fmla="*/ 3368675 h 3886200"/>
              <a:gd name="connsiteX147" fmla="*/ 3659584 w 4556125"/>
              <a:gd name="connsiteY147" fmla="*/ 3386138 h 3886200"/>
              <a:gd name="connsiteX148" fmla="*/ 3636962 w 4556125"/>
              <a:gd name="connsiteY148" fmla="*/ 3403203 h 3886200"/>
              <a:gd name="connsiteX149" fmla="*/ 3614738 w 4556125"/>
              <a:gd name="connsiteY149" fmla="*/ 3420269 h 3886200"/>
              <a:gd name="connsiteX150" fmla="*/ 3592116 w 4556125"/>
              <a:gd name="connsiteY150" fmla="*/ 3436938 h 3886200"/>
              <a:gd name="connsiteX151" fmla="*/ 3569097 w 4556125"/>
              <a:gd name="connsiteY151" fmla="*/ 3453606 h 3886200"/>
              <a:gd name="connsiteX152" fmla="*/ 3546078 w 4556125"/>
              <a:gd name="connsiteY152" fmla="*/ 3469878 h 3886200"/>
              <a:gd name="connsiteX153" fmla="*/ 3522662 w 4556125"/>
              <a:gd name="connsiteY153" fmla="*/ 3485753 h 3886200"/>
              <a:gd name="connsiteX154" fmla="*/ 3499644 w 4556125"/>
              <a:gd name="connsiteY154" fmla="*/ 3501628 h 3886200"/>
              <a:gd name="connsiteX155" fmla="*/ 3475831 w 4556125"/>
              <a:gd name="connsiteY155" fmla="*/ 3517106 h 3886200"/>
              <a:gd name="connsiteX156" fmla="*/ 3452019 w 4556125"/>
              <a:gd name="connsiteY156" fmla="*/ 3532188 h 3886200"/>
              <a:gd name="connsiteX157" fmla="*/ 3427810 w 4556125"/>
              <a:gd name="connsiteY157" fmla="*/ 3546872 h 3886200"/>
              <a:gd name="connsiteX158" fmla="*/ 3403600 w 4556125"/>
              <a:gd name="connsiteY158" fmla="*/ 3561556 h 3886200"/>
              <a:gd name="connsiteX159" fmla="*/ 3379390 w 4556125"/>
              <a:gd name="connsiteY159" fmla="*/ 3575447 h 3886200"/>
              <a:gd name="connsiteX160" fmla="*/ 3354784 w 4556125"/>
              <a:gd name="connsiteY160" fmla="*/ 3589735 h 3886200"/>
              <a:gd name="connsiteX161" fmla="*/ 3329384 w 4556125"/>
              <a:gd name="connsiteY161" fmla="*/ 3603228 h 3886200"/>
              <a:gd name="connsiteX162" fmla="*/ 3304778 w 4556125"/>
              <a:gd name="connsiteY162" fmla="*/ 3616722 h 3886200"/>
              <a:gd name="connsiteX163" fmla="*/ 3279775 w 4556125"/>
              <a:gd name="connsiteY163" fmla="*/ 3629819 h 3886200"/>
              <a:gd name="connsiteX164" fmla="*/ 3253978 w 4556125"/>
              <a:gd name="connsiteY164" fmla="*/ 3642519 h 3886200"/>
              <a:gd name="connsiteX165" fmla="*/ 3228975 w 4556125"/>
              <a:gd name="connsiteY165" fmla="*/ 3655219 h 3886200"/>
              <a:gd name="connsiteX166" fmla="*/ 3202781 w 4556125"/>
              <a:gd name="connsiteY166" fmla="*/ 3667125 h 3886200"/>
              <a:gd name="connsiteX167" fmla="*/ 3176984 w 4556125"/>
              <a:gd name="connsiteY167" fmla="*/ 3679428 h 3886200"/>
              <a:gd name="connsiteX168" fmla="*/ 3150790 w 4556125"/>
              <a:gd name="connsiteY168" fmla="*/ 3690938 h 3886200"/>
              <a:gd name="connsiteX169" fmla="*/ 3124597 w 4556125"/>
              <a:gd name="connsiteY169" fmla="*/ 3702050 h 3886200"/>
              <a:gd name="connsiteX170" fmla="*/ 3098403 w 4556125"/>
              <a:gd name="connsiteY170" fmla="*/ 3713163 h 3886200"/>
              <a:gd name="connsiteX171" fmla="*/ 3071812 w 4556125"/>
              <a:gd name="connsiteY171" fmla="*/ 3723481 h 3886200"/>
              <a:gd name="connsiteX172" fmla="*/ 3045222 w 4556125"/>
              <a:gd name="connsiteY172" fmla="*/ 3734197 h 3886200"/>
              <a:gd name="connsiteX173" fmla="*/ 3018631 w 4556125"/>
              <a:gd name="connsiteY173" fmla="*/ 3744119 h 3886200"/>
              <a:gd name="connsiteX174" fmla="*/ 2991247 w 4556125"/>
              <a:gd name="connsiteY174" fmla="*/ 3753644 h 3886200"/>
              <a:gd name="connsiteX175" fmla="*/ 2964260 w 4556125"/>
              <a:gd name="connsiteY175" fmla="*/ 3763169 h 3886200"/>
              <a:gd name="connsiteX176" fmla="*/ 2936875 w 4556125"/>
              <a:gd name="connsiteY176" fmla="*/ 3771900 h 3886200"/>
              <a:gd name="connsiteX177" fmla="*/ 2909094 w 4556125"/>
              <a:gd name="connsiteY177" fmla="*/ 3781028 h 3886200"/>
              <a:gd name="connsiteX178" fmla="*/ 2882106 w 4556125"/>
              <a:gd name="connsiteY178" fmla="*/ 3789363 h 3886200"/>
              <a:gd name="connsiteX179" fmla="*/ 2853928 w 4556125"/>
              <a:gd name="connsiteY179" fmla="*/ 3797697 h 3886200"/>
              <a:gd name="connsiteX180" fmla="*/ 2826147 w 4556125"/>
              <a:gd name="connsiteY180" fmla="*/ 3805238 h 3886200"/>
              <a:gd name="connsiteX181" fmla="*/ 2797969 w 4556125"/>
              <a:gd name="connsiteY181" fmla="*/ 3812778 h 3886200"/>
              <a:gd name="connsiteX182" fmla="*/ 2770188 w 4556125"/>
              <a:gd name="connsiteY182" fmla="*/ 3819922 h 3886200"/>
              <a:gd name="connsiteX183" fmla="*/ 2741612 w 4556125"/>
              <a:gd name="connsiteY183" fmla="*/ 3826272 h 3886200"/>
              <a:gd name="connsiteX184" fmla="*/ 2713434 w 4556125"/>
              <a:gd name="connsiteY184" fmla="*/ 3833019 h 3886200"/>
              <a:gd name="connsiteX185" fmla="*/ 2684860 w 4556125"/>
              <a:gd name="connsiteY185" fmla="*/ 3838972 h 3886200"/>
              <a:gd name="connsiteX186" fmla="*/ 2655888 w 4556125"/>
              <a:gd name="connsiteY186" fmla="*/ 3844528 h 3886200"/>
              <a:gd name="connsiteX187" fmla="*/ 2627312 w 4556125"/>
              <a:gd name="connsiteY187" fmla="*/ 3849291 h 3886200"/>
              <a:gd name="connsiteX188" fmla="*/ 2598738 w 4556125"/>
              <a:gd name="connsiteY188" fmla="*/ 3854450 h 3886200"/>
              <a:gd name="connsiteX189" fmla="*/ 2569369 w 4556125"/>
              <a:gd name="connsiteY189" fmla="*/ 3859610 h 3886200"/>
              <a:gd name="connsiteX190" fmla="*/ 2540397 w 4556125"/>
              <a:gd name="connsiteY190" fmla="*/ 3863578 h 3886200"/>
              <a:gd name="connsiteX191" fmla="*/ 2511028 w 4556125"/>
              <a:gd name="connsiteY191" fmla="*/ 3867547 h 3886200"/>
              <a:gd name="connsiteX192" fmla="*/ 2481262 w 4556125"/>
              <a:gd name="connsiteY192" fmla="*/ 3871119 h 3886200"/>
              <a:gd name="connsiteX193" fmla="*/ 2452290 w 4556125"/>
              <a:gd name="connsiteY193" fmla="*/ 3874294 h 3886200"/>
              <a:gd name="connsiteX194" fmla="*/ 2422525 w 4556125"/>
              <a:gd name="connsiteY194" fmla="*/ 3877072 h 3886200"/>
              <a:gd name="connsiteX195" fmla="*/ 2392760 w 4556125"/>
              <a:gd name="connsiteY195" fmla="*/ 3879850 h 3886200"/>
              <a:gd name="connsiteX196" fmla="*/ 2362994 w 4556125"/>
              <a:gd name="connsiteY196" fmla="*/ 3881835 h 3886200"/>
              <a:gd name="connsiteX197" fmla="*/ 2332831 w 4556125"/>
              <a:gd name="connsiteY197" fmla="*/ 3883025 h 3886200"/>
              <a:gd name="connsiteX198" fmla="*/ 2303066 w 4556125"/>
              <a:gd name="connsiteY198" fmla="*/ 3884613 h 3886200"/>
              <a:gd name="connsiteX199" fmla="*/ 2272903 w 4556125"/>
              <a:gd name="connsiteY199" fmla="*/ 3885803 h 3886200"/>
              <a:gd name="connsiteX200" fmla="*/ 2242740 w 4556125"/>
              <a:gd name="connsiteY200" fmla="*/ 3886200 h 3886200"/>
              <a:gd name="connsiteX201" fmla="*/ 2212578 w 4556125"/>
              <a:gd name="connsiteY201" fmla="*/ 3886200 h 3886200"/>
              <a:gd name="connsiteX202" fmla="*/ 2169716 w 4556125"/>
              <a:gd name="connsiteY202" fmla="*/ 3885803 h 3886200"/>
              <a:gd name="connsiteX203" fmla="*/ 2127647 w 4556125"/>
              <a:gd name="connsiteY203" fmla="*/ 3884613 h 3886200"/>
              <a:gd name="connsiteX204" fmla="*/ 2085975 w 4556125"/>
              <a:gd name="connsiteY204" fmla="*/ 3883025 h 3886200"/>
              <a:gd name="connsiteX205" fmla="*/ 2043906 w 4556125"/>
              <a:gd name="connsiteY205" fmla="*/ 3880247 h 3886200"/>
              <a:gd name="connsiteX206" fmla="*/ 2002234 w 4556125"/>
              <a:gd name="connsiteY206" fmla="*/ 3877072 h 3886200"/>
              <a:gd name="connsiteX207" fmla="*/ 1960960 w 4556125"/>
              <a:gd name="connsiteY207" fmla="*/ 3873103 h 3886200"/>
              <a:gd name="connsiteX208" fmla="*/ 1919685 w 4556125"/>
              <a:gd name="connsiteY208" fmla="*/ 3867944 h 3886200"/>
              <a:gd name="connsiteX209" fmla="*/ 1878410 w 4556125"/>
              <a:gd name="connsiteY209" fmla="*/ 3862388 h 3886200"/>
              <a:gd name="connsiteX210" fmla="*/ 1837531 w 4556125"/>
              <a:gd name="connsiteY210" fmla="*/ 3856435 h 3886200"/>
              <a:gd name="connsiteX211" fmla="*/ 1797050 w 4556125"/>
              <a:gd name="connsiteY211" fmla="*/ 3849291 h 3886200"/>
              <a:gd name="connsiteX212" fmla="*/ 1756569 w 4556125"/>
              <a:gd name="connsiteY212" fmla="*/ 3841750 h 3886200"/>
              <a:gd name="connsiteX213" fmla="*/ 1716881 w 4556125"/>
              <a:gd name="connsiteY213" fmla="*/ 3833813 h 3886200"/>
              <a:gd name="connsiteX214" fmla="*/ 1677194 w 4556125"/>
              <a:gd name="connsiteY214" fmla="*/ 3824685 h 3886200"/>
              <a:gd name="connsiteX215" fmla="*/ 1637506 w 4556125"/>
              <a:gd name="connsiteY215" fmla="*/ 3815160 h 3886200"/>
              <a:gd name="connsiteX216" fmla="*/ 1598216 w 4556125"/>
              <a:gd name="connsiteY216" fmla="*/ 3804444 h 3886200"/>
              <a:gd name="connsiteX217" fmla="*/ 1558925 w 4556125"/>
              <a:gd name="connsiteY217" fmla="*/ 3794125 h 3886200"/>
              <a:gd name="connsiteX218" fmla="*/ 1520031 w 4556125"/>
              <a:gd name="connsiteY218" fmla="*/ 3782616 h 3886200"/>
              <a:gd name="connsiteX219" fmla="*/ 1481931 w 4556125"/>
              <a:gd name="connsiteY219" fmla="*/ 3769916 h 3886200"/>
              <a:gd name="connsiteX220" fmla="*/ 1443435 w 4556125"/>
              <a:gd name="connsiteY220" fmla="*/ 3757216 h 3886200"/>
              <a:gd name="connsiteX221" fmla="*/ 1405731 w 4556125"/>
              <a:gd name="connsiteY221" fmla="*/ 3743722 h 3886200"/>
              <a:gd name="connsiteX222" fmla="*/ 1368028 w 4556125"/>
              <a:gd name="connsiteY222" fmla="*/ 3729435 h 3886200"/>
              <a:gd name="connsiteX223" fmla="*/ 1330722 w 4556125"/>
              <a:gd name="connsiteY223" fmla="*/ 3714353 h 3886200"/>
              <a:gd name="connsiteX224" fmla="*/ 1294210 w 4556125"/>
              <a:gd name="connsiteY224" fmla="*/ 3699272 h 3886200"/>
              <a:gd name="connsiteX225" fmla="*/ 1257300 w 4556125"/>
              <a:gd name="connsiteY225" fmla="*/ 3683397 h 3886200"/>
              <a:gd name="connsiteX226" fmla="*/ 1221185 w 4556125"/>
              <a:gd name="connsiteY226" fmla="*/ 3666728 h 3886200"/>
              <a:gd name="connsiteX227" fmla="*/ 1184672 w 4556125"/>
              <a:gd name="connsiteY227" fmla="*/ 3649663 h 3886200"/>
              <a:gd name="connsiteX228" fmla="*/ 1148953 w 4556125"/>
              <a:gd name="connsiteY228" fmla="*/ 3631803 h 3886200"/>
              <a:gd name="connsiteX229" fmla="*/ 1114028 w 4556125"/>
              <a:gd name="connsiteY229" fmla="*/ 3613150 h 3886200"/>
              <a:gd name="connsiteX230" fmla="*/ 1079103 w 4556125"/>
              <a:gd name="connsiteY230" fmla="*/ 3594100 h 3886200"/>
              <a:gd name="connsiteX231" fmla="*/ 1044575 w 4556125"/>
              <a:gd name="connsiteY231" fmla="*/ 3575050 h 3886200"/>
              <a:gd name="connsiteX232" fmla="*/ 1010047 w 4556125"/>
              <a:gd name="connsiteY232" fmla="*/ 3554810 h 3886200"/>
              <a:gd name="connsiteX233" fmla="*/ 976313 w 4556125"/>
              <a:gd name="connsiteY233" fmla="*/ 3534172 h 3886200"/>
              <a:gd name="connsiteX234" fmla="*/ 943372 w 4556125"/>
              <a:gd name="connsiteY234" fmla="*/ 3513138 h 3886200"/>
              <a:gd name="connsiteX235" fmla="*/ 910035 w 4556125"/>
              <a:gd name="connsiteY235" fmla="*/ 3490913 h 3886200"/>
              <a:gd name="connsiteX236" fmla="*/ 877491 w 4556125"/>
              <a:gd name="connsiteY236" fmla="*/ 3468688 h 3886200"/>
              <a:gd name="connsiteX237" fmla="*/ 844947 w 4556125"/>
              <a:gd name="connsiteY237" fmla="*/ 3446066 h 3886200"/>
              <a:gd name="connsiteX238" fmla="*/ 813197 w 4556125"/>
              <a:gd name="connsiteY238" fmla="*/ 3422650 h 3886200"/>
              <a:gd name="connsiteX239" fmla="*/ 781844 w 4556125"/>
              <a:gd name="connsiteY239" fmla="*/ 3398838 h 3886200"/>
              <a:gd name="connsiteX240" fmla="*/ 750888 w 4556125"/>
              <a:gd name="connsiteY240" fmla="*/ 3374231 h 3886200"/>
              <a:gd name="connsiteX241" fmla="*/ 720328 w 4556125"/>
              <a:gd name="connsiteY241" fmla="*/ 3349625 h 3886200"/>
              <a:gd name="connsiteX242" fmla="*/ 690166 w 4556125"/>
              <a:gd name="connsiteY242" fmla="*/ 3324225 h 3886200"/>
              <a:gd name="connsiteX243" fmla="*/ 660400 w 4556125"/>
              <a:gd name="connsiteY243" fmla="*/ 3298031 h 3886200"/>
              <a:gd name="connsiteX244" fmla="*/ 630635 w 4556125"/>
              <a:gd name="connsiteY244" fmla="*/ 3271838 h 3886200"/>
              <a:gd name="connsiteX245" fmla="*/ 602060 w 4556125"/>
              <a:gd name="connsiteY245" fmla="*/ 3244850 h 3886200"/>
              <a:gd name="connsiteX246" fmla="*/ 573881 w 4556125"/>
              <a:gd name="connsiteY246" fmla="*/ 3217466 h 3886200"/>
              <a:gd name="connsiteX247" fmla="*/ 545703 w 4556125"/>
              <a:gd name="connsiteY247" fmla="*/ 3189685 h 3886200"/>
              <a:gd name="connsiteX248" fmla="*/ 518319 w 4556125"/>
              <a:gd name="connsiteY248" fmla="*/ 3161506 h 3886200"/>
              <a:gd name="connsiteX249" fmla="*/ 491331 w 4556125"/>
              <a:gd name="connsiteY249" fmla="*/ 3132931 h 3886200"/>
              <a:gd name="connsiteX250" fmla="*/ 464741 w 4556125"/>
              <a:gd name="connsiteY250" fmla="*/ 3103563 h 3886200"/>
              <a:gd name="connsiteX251" fmla="*/ 438944 w 4556125"/>
              <a:gd name="connsiteY251" fmla="*/ 3074194 h 3886200"/>
              <a:gd name="connsiteX252" fmla="*/ 413147 w 4556125"/>
              <a:gd name="connsiteY252" fmla="*/ 3043635 h 3886200"/>
              <a:gd name="connsiteX253" fmla="*/ 388144 w 4556125"/>
              <a:gd name="connsiteY253" fmla="*/ 3013472 h 3886200"/>
              <a:gd name="connsiteX254" fmla="*/ 363538 w 4556125"/>
              <a:gd name="connsiteY254" fmla="*/ 2982516 h 3886200"/>
              <a:gd name="connsiteX255" fmla="*/ 339725 w 4556125"/>
              <a:gd name="connsiteY255" fmla="*/ 2951163 h 3886200"/>
              <a:gd name="connsiteX256" fmla="*/ 315913 w 4556125"/>
              <a:gd name="connsiteY256" fmla="*/ 2919413 h 3886200"/>
              <a:gd name="connsiteX257" fmla="*/ 292894 w 4556125"/>
              <a:gd name="connsiteY257" fmla="*/ 2887266 h 3886200"/>
              <a:gd name="connsiteX258" fmla="*/ 270669 w 4556125"/>
              <a:gd name="connsiteY258" fmla="*/ 2854325 h 3886200"/>
              <a:gd name="connsiteX259" fmla="*/ 248841 w 4556125"/>
              <a:gd name="connsiteY259" fmla="*/ 2821781 h 3886200"/>
              <a:gd name="connsiteX260" fmla="*/ 227410 w 4556125"/>
              <a:gd name="connsiteY260" fmla="*/ 2788444 h 3886200"/>
              <a:gd name="connsiteX261" fmla="*/ 206375 w 4556125"/>
              <a:gd name="connsiteY261" fmla="*/ 2754710 h 3886200"/>
              <a:gd name="connsiteX262" fmla="*/ 186135 w 4556125"/>
              <a:gd name="connsiteY262" fmla="*/ 2720578 h 3886200"/>
              <a:gd name="connsiteX263" fmla="*/ 166688 w 4556125"/>
              <a:gd name="connsiteY263" fmla="*/ 2685653 h 3886200"/>
              <a:gd name="connsiteX264" fmla="*/ 147638 w 4556125"/>
              <a:gd name="connsiteY264" fmla="*/ 2651125 h 3886200"/>
              <a:gd name="connsiteX265" fmla="*/ 128985 w 4556125"/>
              <a:gd name="connsiteY265" fmla="*/ 2615803 h 3886200"/>
              <a:gd name="connsiteX266" fmla="*/ 114697 w 4556125"/>
              <a:gd name="connsiteY266" fmla="*/ 2589213 h 3886200"/>
              <a:gd name="connsiteX267" fmla="*/ 101600 w 4556125"/>
              <a:gd name="connsiteY267" fmla="*/ 2561828 h 3886200"/>
              <a:gd name="connsiteX268" fmla="*/ 89694 w 4556125"/>
              <a:gd name="connsiteY268" fmla="*/ 2534841 h 3886200"/>
              <a:gd name="connsiteX269" fmla="*/ 78185 w 4556125"/>
              <a:gd name="connsiteY269" fmla="*/ 2507060 h 3886200"/>
              <a:gd name="connsiteX270" fmla="*/ 67072 w 4556125"/>
              <a:gd name="connsiteY270" fmla="*/ 2479278 h 3886200"/>
              <a:gd name="connsiteX271" fmla="*/ 57547 w 4556125"/>
              <a:gd name="connsiteY271" fmla="*/ 2451100 h 3886200"/>
              <a:gd name="connsiteX272" fmla="*/ 47625 w 4556125"/>
              <a:gd name="connsiteY272" fmla="*/ 2422922 h 3886200"/>
              <a:gd name="connsiteX273" fmla="*/ 39688 w 4556125"/>
              <a:gd name="connsiteY273" fmla="*/ 2394347 h 3886200"/>
              <a:gd name="connsiteX274" fmla="*/ 32147 w 4556125"/>
              <a:gd name="connsiteY274" fmla="*/ 2365375 h 3886200"/>
              <a:gd name="connsiteX275" fmla="*/ 25797 w 4556125"/>
              <a:gd name="connsiteY275" fmla="*/ 2336800 h 3886200"/>
              <a:gd name="connsiteX276" fmla="*/ 19447 w 4556125"/>
              <a:gd name="connsiteY276" fmla="*/ 2308225 h 3886200"/>
              <a:gd name="connsiteX277" fmla="*/ 14685 w 4556125"/>
              <a:gd name="connsiteY277" fmla="*/ 2278856 h 3886200"/>
              <a:gd name="connsiteX278" fmla="*/ 9922 w 4556125"/>
              <a:gd name="connsiteY278" fmla="*/ 2250281 h 3886200"/>
              <a:gd name="connsiteX279" fmla="*/ 6350 w 4556125"/>
              <a:gd name="connsiteY279" fmla="*/ 2220913 h 3886200"/>
              <a:gd name="connsiteX280" fmla="*/ 3572 w 4556125"/>
              <a:gd name="connsiteY280" fmla="*/ 2191941 h 3886200"/>
              <a:gd name="connsiteX281" fmla="*/ 1588 w 4556125"/>
              <a:gd name="connsiteY281" fmla="*/ 2162175 h 3886200"/>
              <a:gd name="connsiteX282" fmla="*/ 397 w 4556125"/>
              <a:gd name="connsiteY282" fmla="*/ 2132806 h 3886200"/>
              <a:gd name="connsiteX283" fmla="*/ 0 w 4556125"/>
              <a:gd name="connsiteY283" fmla="*/ 2103835 h 3886200"/>
              <a:gd name="connsiteX284" fmla="*/ 0 w 4556125"/>
              <a:gd name="connsiteY284" fmla="*/ 2074466 h 3886200"/>
              <a:gd name="connsiteX285" fmla="*/ 1588 w 4556125"/>
              <a:gd name="connsiteY285" fmla="*/ 2044700 h 3886200"/>
              <a:gd name="connsiteX286" fmla="*/ 3175 w 4556125"/>
              <a:gd name="connsiteY286" fmla="*/ 2015728 h 3886200"/>
              <a:gd name="connsiteX287" fmla="*/ 5556 w 4556125"/>
              <a:gd name="connsiteY287" fmla="*/ 1986360 h 3886200"/>
              <a:gd name="connsiteX288" fmla="*/ 9128 w 4556125"/>
              <a:gd name="connsiteY288" fmla="*/ 1957388 h 3886200"/>
              <a:gd name="connsiteX289" fmla="*/ 13097 w 4556125"/>
              <a:gd name="connsiteY289" fmla="*/ 1928019 h 3886200"/>
              <a:gd name="connsiteX290" fmla="*/ 18256 w 4556125"/>
              <a:gd name="connsiteY290" fmla="*/ 1898650 h 3886200"/>
              <a:gd name="connsiteX291" fmla="*/ 23813 w 4556125"/>
              <a:gd name="connsiteY291" fmla="*/ 1870075 h 3886200"/>
              <a:gd name="connsiteX292" fmla="*/ 29766 w 4556125"/>
              <a:gd name="connsiteY292" fmla="*/ 1841500 h 3886200"/>
              <a:gd name="connsiteX293" fmla="*/ 36910 w 4556125"/>
              <a:gd name="connsiteY293" fmla="*/ 1812528 h 3886200"/>
              <a:gd name="connsiteX294" fmla="*/ 44847 w 4556125"/>
              <a:gd name="connsiteY294" fmla="*/ 1783953 h 3886200"/>
              <a:gd name="connsiteX295" fmla="*/ 53181 w 4556125"/>
              <a:gd name="connsiteY295" fmla="*/ 1755775 h 3886200"/>
              <a:gd name="connsiteX296" fmla="*/ 62310 w 4556125"/>
              <a:gd name="connsiteY296" fmla="*/ 1727597 h 3886200"/>
              <a:gd name="connsiteX297" fmla="*/ 72628 w 4556125"/>
              <a:gd name="connsiteY297" fmla="*/ 1699419 h 3886200"/>
              <a:gd name="connsiteX298" fmla="*/ 83741 w 4556125"/>
              <a:gd name="connsiteY298" fmla="*/ 1671638 h 3886200"/>
              <a:gd name="connsiteX299" fmla="*/ 94456 w 4556125"/>
              <a:gd name="connsiteY299" fmla="*/ 1644650 h 3886200"/>
              <a:gd name="connsiteX300" fmla="*/ 106760 w 4556125"/>
              <a:gd name="connsiteY300" fmla="*/ 1617266 h 3886200"/>
              <a:gd name="connsiteX301" fmla="*/ 119856 w 4556125"/>
              <a:gd name="connsiteY301" fmla="*/ 1590278 h 3886200"/>
              <a:gd name="connsiteX302" fmla="*/ 133350 w 4556125"/>
              <a:gd name="connsiteY302" fmla="*/ 1563291 h 3886200"/>
              <a:gd name="connsiteX303" fmla="*/ 148035 w 4556125"/>
              <a:gd name="connsiteY303" fmla="*/ 1537097 h 3886200"/>
              <a:gd name="connsiteX304" fmla="*/ 162719 w 4556125"/>
              <a:gd name="connsiteY304" fmla="*/ 1510903 h 3886200"/>
              <a:gd name="connsiteX305" fmla="*/ 178594 w 4556125"/>
              <a:gd name="connsiteY305" fmla="*/ 1485503 h 3886200"/>
              <a:gd name="connsiteX306" fmla="*/ 194866 w 4556125"/>
              <a:gd name="connsiteY306" fmla="*/ 1460103 h 3886200"/>
              <a:gd name="connsiteX307" fmla="*/ 211931 w 4556125"/>
              <a:gd name="connsiteY307" fmla="*/ 1435100 h 3886200"/>
              <a:gd name="connsiteX308" fmla="*/ 230188 w 4556125"/>
              <a:gd name="connsiteY308" fmla="*/ 1410494 h 3886200"/>
              <a:gd name="connsiteX309" fmla="*/ 248047 w 4556125"/>
              <a:gd name="connsiteY309" fmla="*/ 1386285 h 3886200"/>
              <a:gd name="connsiteX310" fmla="*/ 267891 w 4556125"/>
              <a:gd name="connsiteY310" fmla="*/ 1362472 h 3886200"/>
              <a:gd name="connsiteX311" fmla="*/ 287338 w 4556125"/>
              <a:gd name="connsiteY311" fmla="*/ 1339056 h 3886200"/>
              <a:gd name="connsiteX312" fmla="*/ 307975 w 4556125"/>
              <a:gd name="connsiteY312" fmla="*/ 1316038 h 3886200"/>
              <a:gd name="connsiteX313" fmla="*/ 329010 w 4556125"/>
              <a:gd name="connsiteY313" fmla="*/ 1293416 h 3886200"/>
              <a:gd name="connsiteX314" fmla="*/ 351235 w 4556125"/>
              <a:gd name="connsiteY314" fmla="*/ 1271588 h 3886200"/>
              <a:gd name="connsiteX315" fmla="*/ 373856 w 4556125"/>
              <a:gd name="connsiteY315" fmla="*/ 1249760 h 3886200"/>
              <a:gd name="connsiteX316" fmla="*/ 397272 w 4556125"/>
              <a:gd name="connsiteY316" fmla="*/ 1229122 h 3886200"/>
              <a:gd name="connsiteX317" fmla="*/ 421481 w 4556125"/>
              <a:gd name="connsiteY317" fmla="*/ 1208485 h 3886200"/>
              <a:gd name="connsiteX318" fmla="*/ 445294 w 4556125"/>
              <a:gd name="connsiteY318" fmla="*/ 1188641 h 3886200"/>
              <a:gd name="connsiteX319" fmla="*/ 471091 w 4556125"/>
              <a:gd name="connsiteY319" fmla="*/ 1169194 h 3886200"/>
              <a:gd name="connsiteX320" fmla="*/ 496888 w 4556125"/>
              <a:gd name="connsiteY320" fmla="*/ 1150541 h 3886200"/>
              <a:gd name="connsiteX321" fmla="*/ 523478 w 4556125"/>
              <a:gd name="connsiteY321" fmla="*/ 1132285 h 3886200"/>
              <a:gd name="connsiteX322" fmla="*/ 550466 w 4556125"/>
              <a:gd name="connsiteY322" fmla="*/ 1114822 h 3886200"/>
              <a:gd name="connsiteX323" fmla="*/ 578644 w 4556125"/>
              <a:gd name="connsiteY323" fmla="*/ 1097756 h 3886200"/>
              <a:gd name="connsiteX324" fmla="*/ 606822 w 4556125"/>
              <a:gd name="connsiteY324" fmla="*/ 1081088 h 3886200"/>
              <a:gd name="connsiteX325" fmla="*/ 636191 w 4556125"/>
              <a:gd name="connsiteY325" fmla="*/ 1065610 h 3886200"/>
              <a:gd name="connsiteX326" fmla="*/ 666353 w 4556125"/>
              <a:gd name="connsiteY326" fmla="*/ 1050528 h 3886200"/>
              <a:gd name="connsiteX327" fmla="*/ 696516 w 4556125"/>
              <a:gd name="connsiteY327" fmla="*/ 1036241 h 3886200"/>
              <a:gd name="connsiteX328" fmla="*/ 727869 w 4556125"/>
              <a:gd name="connsiteY328" fmla="*/ 1022747 h 3886200"/>
              <a:gd name="connsiteX329" fmla="*/ 759619 w 4556125"/>
              <a:gd name="connsiteY329" fmla="*/ 1009650 h 3886200"/>
              <a:gd name="connsiteX330" fmla="*/ 3618310 w 4556125"/>
              <a:gd name="connsiteY330" fmla="*/ 26591 h 3886200"/>
              <a:gd name="connsiteX331" fmla="*/ 3633390 w 4556125"/>
              <a:gd name="connsiteY331" fmla="*/ 22225 h 3886200"/>
              <a:gd name="connsiteX332" fmla="*/ 3648472 w 4556125"/>
              <a:gd name="connsiteY332" fmla="*/ 17463 h 3886200"/>
              <a:gd name="connsiteX333" fmla="*/ 3663553 w 4556125"/>
              <a:gd name="connsiteY333" fmla="*/ 13494 h 3886200"/>
              <a:gd name="connsiteX334" fmla="*/ 3678634 w 4556125"/>
              <a:gd name="connsiteY334" fmla="*/ 10716 h 3886200"/>
              <a:gd name="connsiteX335" fmla="*/ 3693319 w 4556125"/>
              <a:gd name="connsiteY335" fmla="*/ 7541 h 3886200"/>
              <a:gd name="connsiteX336" fmla="*/ 3708003 w 4556125"/>
              <a:gd name="connsiteY336" fmla="*/ 5159 h 3886200"/>
              <a:gd name="connsiteX337" fmla="*/ 3722290 w 4556125"/>
              <a:gd name="connsiteY337" fmla="*/ 3175 h 3886200"/>
              <a:gd name="connsiteX338" fmla="*/ 3736578 w 4556125"/>
              <a:gd name="connsiteY338" fmla="*/ 1588 h 3886200"/>
              <a:gd name="connsiteX339" fmla="*/ 3750866 w 4556125"/>
              <a:gd name="connsiteY339" fmla="*/ 397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Lst>
            <a:rect l="l" t="t" r="r" b="b"/>
            <a:pathLst>
              <a:path w="4556125" h="3886200">
                <a:moveTo>
                  <a:pt x="3764756" y="0"/>
                </a:moveTo>
                <a:lnTo>
                  <a:pt x="3778647" y="0"/>
                </a:lnTo>
                <a:lnTo>
                  <a:pt x="3792538" y="397"/>
                </a:lnTo>
                <a:lnTo>
                  <a:pt x="3806031" y="1191"/>
                </a:lnTo>
                <a:lnTo>
                  <a:pt x="3819922" y="2381"/>
                </a:lnTo>
                <a:lnTo>
                  <a:pt x="3833019" y="3969"/>
                </a:lnTo>
                <a:lnTo>
                  <a:pt x="3846512" y="5953"/>
                </a:lnTo>
                <a:lnTo>
                  <a:pt x="3859610" y="8731"/>
                </a:lnTo>
                <a:lnTo>
                  <a:pt x="3871912" y="11510"/>
                </a:lnTo>
                <a:lnTo>
                  <a:pt x="3885010" y="14685"/>
                </a:lnTo>
                <a:lnTo>
                  <a:pt x="3897710" y="18256"/>
                </a:lnTo>
                <a:lnTo>
                  <a:pt x="3910410" y="22622"/>
                </a:lnTo>
                <a:lnTo>
                  <a:pt x="3923110" y="26591"/>
                </a:lnTo>
                <a:lnTo>
                  <a:pt x="3935016" y="31750"/>
                </a:lnTo>
                <a:lnTo>
                  <a:pt x="3947716" y="36910"/>
                </a:lnTo>
                <a:lnTo>
                  <a:pt x="3959622" y="42863"/>
                </a:lnTo>
                <a:lnTo>
                  <a:pt x="3971131" y="48419"/>
                </a:lnTo>
                <a:lnTo>
                  <a:pt x="3983434" y="54769"/>
                </a:lnTo>
                <a:lnTo>
                  <a:pt x="3994944" y="61516"/>
                </a:lnTo>
                <a:lnTo>
                  <a:pt x="4006453" y="68660"/>
                </a:lnTo>
                <a:lnTo>
                  <a:pt x="4017962" y="76200"/>
                </a:lnTo>
                <a:lnTo>
                  <a:pt x="4029075" y="83741"/>
                </a:lnTo>
                <a:lnTo>
                  <a:pt x="4040188" y="91678"/>
                </a:lnTo>
                <a:lnTo>
                  <a:pt x="4051300" y="100013"/>
                </a:lnTo>
                <a:lnTo>
                  <a:pt x="4062412" y="108744"/>
                </a:lnTo>
                <a:lnTo>
                  <a:pt x="4073128" y="117872"/>
                </a:lnTo>
                <a:lnTo>
                  <a:pt x="4083844" y="127000"/>
                </a:lnTo>
                <a:lnTo>
                  <a:pt x="4094560" y="136525"/>
                </a:lnTo>
                <a:lnTo>
                  <a:pt x="4104481" y="146447"/>
                </a:lnTo>
                <a:lnTo>
                  <a:pt x="4125119" y="167084"/>
                </a:lnTo>
                <a:lnTo>
                  <a:pt x="4145360" y="188913"/>
                </a:lnTo>
                <a:lnTo>
                  <a:pt x="4164410" y="211931"/>
                </a:lnTo>
                <a:lnTo>
                  <a:pt x="4183856" y="235744"/>
                </a:lnTo>
                <a:lnTo>
                  <a:pt x="4202112" y="260350"/>
                </a:lnTo>
                <a:lnTo>
                  <a:pt x="4219972" y="286544"/>
                </a:lnTo>
                <a:lnTo>
                  <a:pt x="4237434" y="313135"/>
                </a:lnTo>
                <a:lnTo>
                  <a:pt x="4254500" y="340519"/>
                </a:lnTo>
                <a:lnTo>
                  <a:pt x="4271169" y="369094"/>
                </a:lnTo>
                <a:lnTo>
                  <a:pt x="4286647" y="398463"/>
                </a:lnTo>
                <a:lnTo>
                  <a:pt x="4302522" y="427831"/>
                </a:lnTo>
                <a:lnTo>
                  <a:pt x="4317603" y="458391"/>
                </a:lnTo>
                <a:lnTo>
                  <a:pt x="4332288" y="489347"/>
                </a:lnTo>
                <a:lnTo>
                  <a:pt x="4346178" y="521097"/>
                </a:lnTo>
                <a:lnTo>
                  <a:pt x="4359672" y="553244"/>
                </a:lnTo>
                <a:lnTo>
                  <a:pt x="4372769" y="586185"/>
                </a:lnTo>
                <a:lnTo>
                  <a:pt x="4385469" y="619522"/>
                </a:lnTo>
                <a:lnTo>
                  <a:pt x="4398169" y="652463"/>
                </a:lnTo>
                <a:lnTo>
                  <a:pt x="4409678" y="686991"/>
                </a:lnTo>
                <a:lnTo>
                  <a:pt x="4420790" y="721122"/>
                </a:lnTo>
                <a:lnTo>
                  <a:pt x="4431903" y="755253"/>
                </a:lnTo>
                <a:lnTo>
                  <a:pt x="4441825" y="790178"/>
                </a:lnTo>
                <a:lnTo>
                  <a:pt x="4451747" y="824706"/>
                </a:lnTo>
                <a:lnTo>
                  <a:pt x="4461669" y="859631"/>
                </a:lnTo>
                <a:lnTo>
                  <a:pt x="4470003" y="894953"/>
                </a:lnTo>
                <a:lnTo>
                  <a:pt x="4478734" y="929878"/>
                </a:lnTo>
                <a:lnTo>
                  <a:pt x="4486672" y="964803"/>
                </a:lnTo>
                <a:lnTo>
                  <a:pt x="4494212" y="1000125"/>
                </a:lnTo>
                <a:lnTo>
                  <a:pt x="4501753" y="1034653"/>
                </a:lnTo>
                <a:lnTo>
                  <a:pt x="4508500" y="1069578"/>
                </a:lnTo>
                <a:lnTo>
                  <a:pt x="4514453" y="1104106"/>
                </a:lnTo>
                <a:lnTo>
                  <a:pt x="4520406" y="1138635"/>
                </a:lnTo>
                <a:lnTo>
                  <a:pt x="4525566" y="1172369"/>
                </a:lnTo>
                <a:lnTo>
                  <a:pt x="4530328" y="1206103"/>
                </a:lnTo>
                <a:lnTo>
                  <a:pt x="4535090" y="1239044"/>
                </a:lnTo>
                <a:lnTo>
                  <a:pt x="4539060" y="1271985"/>
                </a:lnTo>
                <a:lnTo>
                  <a:pt x="4542631" y="1304528"/>
                </a:lnTo>
                <a:lnTo>
                  <a:pt x="4546203" y="1336278"/>
                </a:lnTo>
                <a:lnTo>
                  <a:pt x="4548584" y="1367631"/>
                </a:lnTo>
                <a:lnTo>
                  <a:pt x="4550966" y="1398191"/>
                </a:lnTo>
                <a:lnTo>
                  <a:pt x="4552950" y="1428353"/>
                </a:lnTo>
                <a:lnTo>
                  <a:pt x="4554538" y="1458119"/>
                </a:lnTo>
                <a:lnTo>
                  <a:pt x="4555728" y="1486297"/>
                </a:lnTo>
                <a:lnTo>
                  <a:pt x="4556125" y="1514475"/>
                </a:lnTo>
                <a:lnTo>
                  <a:pt x="4556125" y="1541463"/>
                </a:lnTo>
                <a:lnTo>
                  <a:pt x="4556125" y="1572022"/>
                </a:lnTo>
                <a:lnTo>
                  <a:pt x="4555728" y="1602185"/>
                </a:lnTo>
                <a:lnTo>
                  <a:pt x="4554538" y="1631950"/>
                </a:lnTo>
                <a:lnTo>
                  <a:pt x="4552950" y="1662113"/>
                </a:lnTo>
                <a:lnTo>
                  <a:pt x="4551760" y="1692275"/>
                </a:lnTo>
                <a:lnTo>
                  <a:pt x="4549775" y="1722041"/>
                </a:lnTo>
                <a:lnTo>
                  <a:pt x="4546997" y="1751806"/>
                </a:lnTo>
                <a:lnTo>
                  <a:pt x="4544219" y="1781572"/>
                </a:lnTo>
                <a:lnTo>
                  <a:pt x="4541044" y="1810544"/>
                </a:lnTo>
                <a:lnTo>
                  <a:pt x="4537472" y="1840310"/>
                </a:lnTo>
                <a:lnTo>
                  <a:pt x="4533503" y="1869678"/>
                </a:lnTo>
                <a:lnTo>
                  <a:pt x="4529534" y="1898650"/>
                </a:lnTo>
                <a:lnTo>
                  <a:pt x="4524375" y="1927622"/>
                </a:lnTo>
                <a:lnTo>
                  <a:pt x="4520010" y="1956594"/>
                </a:lnTo>
                <a:lnTo>
                  <a:pt x="4514453" y="1985566"/>
                </a:lnTo>
                <a:lnTo>
                  <a:pt x="4508897" y="2014141"/>
                </a:lnTo>
                <a:lnTo>
                  <a:pt x="4502944" y="2042716"/>
                </a:lnTo>
                <a:lnTo>
                  <a:pt x="4496197" y="2070894"/>
                </a:lnTo>
                <a:lnTo>
                  <a:pt x="4489847" y="2099072"/>
                </a:lnTo>
                <a:lnTo>
                  <a:pt x="4482703" y="2127250"/>
                </a:lnTo>
                <a:lnTo>
                  <a:pt x="4475162" y="2155428"/>
                </a:lnTo>
                <a:lnTo>
                  <a:pt x="4467622" y="2183210"/>
                </a:lnTo>
                <a:lnTo>
                  <a:pt x="4459684" y="2210991"/>
                </a:lnTo>
                <a:lnTo>
                  <a:pt x="4450953" y="2238772"/>
                </a:lnTo>
                <a:lnTo>
                  <a:pt x="4442222" y="2266553"/>
                </a:lnTo>
                <a:lnTo>
                  <a:pt x="4433490" y="2293541"/>
                </a:lnTo>
                <a:lnTo>
                  <a:pt x="4423569" y="2320925"/>
                </a:lnTo>
                <a:lnTo>
                  <a:pt x="4414044" y="2347913"/>
                </a:lnTo>
                <a:lnTo>
                  <a:pt x="4404122" y="2374503"/>
                </a:lnTo>
                <a:lnTo>
                  <a:pt x="4393406" y="2401491"/>
                </a:lnTo>
                <a:lnTo>
                  <a:pt x="4383088" y="2428081"/>
                </a:lnTo>
                <a:lnTo>
                  <a:pt x="4371975" y="2454275"/>
                </a:lnTo>
                <a:lnTo>
                  <a:pt x="4360862" y="2480469"/>
                </a:lnTo>
                <a:lnTo>
                  <a:pt x="4349353" y="2506663"/>
                </a:lnTo>
                <a:lnTo>
                  <a:pt x="4337050" y="2532063"/>
                </a:lnTo>
                <a:lnTo>
                  <a:pt x="4325144" y="2557860"/>
                </a:lnTo>
                <a:lnTo>
                  <a:pt x="4312444" y="2583656"/>
                </a:lnTo>
                <a:lnTo>
                  <a:pt x="4299744" y="2608660"/>
                </a:lnTo>
                <a:lnTo>
                  <a:pt x="4286647" y="2634060"/>
                </a:lnTo>
                <a:lnTo>
                  <a:pt x="4273153" y="2659063"/>
                </a:lnTo>
                <a:lnTo>
                  <a:pt x="4259660" y="2683669"/>
                </a:lnTo>
                <a:lnTo>
                  <a:pt x="4245769" y="2708275"/>
                </a:lnTo>
                <a:lnTo>
                  <a:pt x="4231481" y="2733278"/>
                </a:lnTo>
                <a:lnTo>
                  <a:pt x="4216797" y="2757488"/>
                </a:lnTo>
                <a:lnTo>
                  <a:pt x="4202112" y="2781300"/>
                </a:lnTo>
                <a:lnTo>
                  <a:pt x="4187031" y="2805113"/>
                </a:lnTo>
                <a:lnTo>
                  <a:pt x="4171553" y="2828925"/>
                </a:lnTo>
                <a:lnTo>
                  <a:pt x="4156075" y="2852341"/>
                </a:lnTo>
                <a:lnTo>
                  <a:pt x="4139803" y="2875756"/>
                </a:lnTo>
                <a:lnTo>
                  <a:pt x="4123928" y="2898775"/>
                </a:lnTo>
                <a:lnTo>
                  <a:pt x="4107260" y="2921794"/>
                </a:lnTo>
                <a:lnTo>
                  <a:pt x="4090590" y="2944416"/>
                </a:lnTo>
                <a:lnTo>
                  <a:pt x="4073525" y="2966641"/>
                </a:lnTo>
                <a:lnTo>
                  <a:pt x="4056460" y="2988866"/>
                </a:lnTo>
                <a:lnTo>
                  <a:pt x="4038600" y="3011091"/>
                </a:lnTo>
                <a:lnTo>
                  <a:pt x="4021138" y="3033316"/>
                </a:lnTo>
                <a:lnTo>
                  <a:pt x="4002881" y="3054350"/>
                </a:lnTo>
                <a:lnTo>
                  <a:pt x="3985022" y="3076178"/>
                </a:lnTo>
                <a:lnTo>
                  <a:pt x="3966369" y="3097213"/>
                </a:lnTo>
                <a:lnTo>
                  <a:pt x="3947716" y="3117850"/>
                </a:lnTo>
                <a:lnTo>
                  <a:pt x="3928666" y="3138885"/>
                </a:lnTo>
                <a:lnTo>
                  <a:pt x="3908822" y="3159125"/>
                </a:lnTo>
                <a:lnTo>
                  <a:pt x="3889772" y="3179366"/>
                </a:lnTo>
                <a:lnTo>
                  <a:pt x="3869531" y="3199210"/>
                </a:lnTo>
                <a:lnTo>
                  <a:pt x="3850084" y="3219053"/>
                </a:lnTo>
                <a:lnTo>
                  <a:pt x="3829447" y="3238500"/>
                </a:lnTo>
                <a:lnTo>
                  <a:pt x="3809206" y="3258344"/>
                </a:lnTo>
                <a:lnTo>
                  <a:pt x="3788569" y="3276997"/>
                </a:lnTo>
                <a:lnTo>
                  <a:pt x="3767534" y="3296047"/>
                </a:lnTo>
                <a:lnTo>
                  <a:pt x="3746103" y="3314700"/>
                </a:lnTo>
                <a:lnTo>
                  <a:pt x="3725069" y="3332956"/>
                </a:lnTo>
                <a:lnTo>
                  <a:pt x="3703638" y="3350816"/>
                </a:lnTo>
                <a:lnTo>
                  <a:pt x="3681412" y="3368675"/>
                </a:lnTo>
                <a:lnTo>
                  <a:pt x="3659584" y="3386138"/>
                </a:lnTo>
                <a:lnTo>
                  <a:pt x="3636962" y="3403203"/>
                </a:lnTo>
                <a:lnTo>
                  <a:pt x="3614738" y="3420269"/>
                </a:lnTo>
                <a:lnTo>
                  <a:pt x="3592116" y="3436938"/>
                </a:lnTo>
                <a:lnTo>
                  <a:pt x="3569097" y="3453606"/>
                </a:lnTo>
                <a:lnTo>
                  <a:pt x="3546078" y="3469878"/>
                </a:lnTo>
                <a:lnTo>
                  <a:pt x="3522662" y="3485753"/>
                </a:lnTo>
                <a:lnTo>
                  <a:pt x="3499644" y="3501628"/>
                </a:lnTo>
                <a:lnTo>
                  <a:pt x="3475831" y="3517106"/>
                </a:lnTo>
                <a:lnTo>
                  <a:pt x="3452019" y="3532188"/>
                </a:lnTo>
                <a:lnTo>
                  <a:pt x="3427810" y="3546872"/>
                </a:lnTo>
                <a:lnTo>
                  <a:pt x="3403600" y="3561556"/>
                </a:lnTo>
                <a:lnTo>
                  <a:pt x="3379390" y="3575447"/>
                </a:lnTo>
                <a:lnTo>
                  <a:pt x="3354784" y="3589735"/>
                </a:lnTo>
                <a:lnTo>
                  <a:pt x="3329384" y="3603228"/>
                </a:lnTo>
                <a:lnTo>
                  <a:pt x="3304778" y="3616722"/>
                </a:lnTo>
                <a:lnTo>
                  <a:pt x="3279775" y="3629819"/>
                </a:lnTo>
                <a:lnTo>
                  <a:pt x="3253978" y="3642519"/>
                </a:lnTo>
                <a:lnTo>
                  <a:pt x="3228975" y="3655219"/>
                </a:lnTo>
                <a:lnTo>
                  <a:pt x="3202781" y="3667125"/>
                </a:lnTo>
                <a:lnTo>
                  <a:pt x="3176984" y="3679428"/>
                </a:lnTo>
                <a:lnTo>
                  <a:pt x="3150790" y="3690938"/>
                </a:lnTo>
                <a:lnTo>
                  <a:pt x="3124597" y="3702050"/>
                </a:lnTo>
                <a:lnTo>
                  <a:pt x="3098403" y="3713163"/>
                </a:lnTo>
                <a:lnTo>
                  <a:pt x="3071812" y="3723481"/>
                </a:lnTo>
                <a:lnTo>
                  <a:pt x="3045222" y="3734197"/>
                </a:lnTo>
                <a:lnTo>
                  <a:pt x="3018631" y="3744119"/>
                </a:lnTo>
                <a:lnTo>
                  <a:pt x="2991247" y="3753644"/>
                </a:lnTo>
                <a:lnTo>
                  <a:pt x="2964260" y="3763169"/>
                </a:lnTo>
                <a:lnTo>
                  <a:pt x="2936875" y="3771900"/>
                </a:lnTo>
                <a:lnTo>
                  <a:pt x="2909094" y="3781028"/>
                </a:lnTo>
                <a:lnTo>
                  <a:pt x="2882106" y="3789363"/>
                </a:lnTo>
                <a:lnTo>
                  <a:pt x="2853928" y="3797697"/>
                </a:lnTo>
                <a:lnTo>
                  <a:pt x="2826147" y="3805238"/>
                </a:lnTo>
                <a:lnTo>
                  <a:pt x="2797969" y="3812778"/>
                </a:lnTo>
                <a:lnTo>
                  <a:pt x="2770188" y="3819922"/>
                </a:lnTo>
                <a:lnTo>
                  <a:pt x="2741612" y="3826272"/>
                </a:lnTo>
                <a:lnTo>
                  <a:pt x="2713434" y="3833019"/>
                </a:lnTo>
                <a:lnTo>
                  <a:pt x="2684860" y="3838972"/>
                </a:lnTo>
                <a:lnTo>
                  <a:pt x="2655888" y="3844528"/>
                </a:lnTo>
                <a:lnTo>
                  <a:pt x="2627312" y="3849291"/>
                </a:lnTo>
                <a:lnTo>
                  <a:pt x="2598738" y="3854450"/>
                </a:lnTo>
                <a:lnTo>
                  <a:pt x="2569369" y="3859610"/>
                </a:lnTo>
                <a:lnTo>
                  <a:pt x="2540397" y="3863578"/>
                </a:lnTo>
                <a:lnTo>
                  <a:pt x="2511028" y="3867547"/>
                </a:lnTo>
                <a:lnTo>
                  <a:pt x="2481262" y="3871119"/>
                </a:lnTo>
                <a:lnTo>
                  <a:pt x="2452290" y="3874294"/>
                </a:lnTo>
                <a:lnTo>
                  <a:pt x="2422525" y="3877072"/>
                </a:lnTo>
                <a:lnTo>
                  <a:pt x="2392760" y="3879850"/>
                </a:lnTo>
                <a:lnTo>
                  <a:pt x="2362994" y="3881835"/>
                </a:lnTo>
                <a:lnTo>
                  <a:pt x="2332831" y="3883025"/>
                </a:lnTo>
                <a:lnTo>
                  <a:pt x="2303066" y="3884613"/>
                </a:lnTo>
                <a:lnTo>
                  <a:pt x="2272903" y="3885803"/>
                </a:lnTo>
                <a:lnTo>
                  <a:pt x="2242740" y="3886200"/>
                </a:lnTo>
                <a:lnTo>
                  <a:pt x="2212578" y="3886200"/>
                </a:lnTo>
                <a:lnTo>
                  <a:pt x="2169716" y="3885803"/>
                </a:lnTo>
                <a:lnTo>
                  <a:pt x="2127647" y="3884613"/>
                </a:lnTo>
                <a:lnTo>
                  <a:pt x="2085975" y="3883025"/>
                </a:lnTo>
                <a:lnTo>
                  <a:pt x="2043906" y="3880247"/>
                </a:lnTo>
                <a:lnTo>
                  <a:pt x="2002234" y="3877072"/>
                </a:lnTo>
                <a:lnTo>
                  <a:pt x="1960960" y="3873103"/>
                </a:lnTo>
                <a:lnTo>
                  <a:pt x="1919685" y="3867944"/>
                </a:lnTo>
                <a:lnTo>
                  <a:pt x="1878410" y="3862388"/>
                </a:lnTo>
                <a:lnTo>
                  <a:pt x="1837531" y="3856435"/>
                </a:lnTo>
                <a:lnTo>
                  <a:pt x="1797050" y="3849291"/>
                </a:lnTo>
                <a:lnTo>
                  <a:pt x="1756569" y="3841750"/>
                </a:lnTo>
                <a:lnTo>
                  <a:pt x="1716881" y="3833813"/>
                </a:lnTo>
                <a:lnTo>
                  <a:pt x="1677194" y="3824685"/>
                </a:lnTo>
                <a:lnTo>
                  <a:pt x="1637506" y="3815160"/>
                </a:lnTo>
                <a:lnTo>
                  <a:pt x="1598216" y="3804444"/>
                </a:lnTo>
                <a:lnTo>
                  <a:pt x="1558925" y="3794125"/>
                </a:lnTo>
                <a:lnTo>
                  <a:pt x="1520031" y="3782616"/>
                </a:lnTo>
                <a:lnTo>
                  <a:pt x="1481931" y="3769916"/>
                </a:lnTo>
                <a:lnTo>
                  <a:pt x="1443435" y="3757216"/>
                </a:lnTo>
                <a:lnTo>
                  <a:pt x="1405731" y="3743722"/>
                </a:lnTo>
                <a:lnTo>
                  <a:pt x="1368028" y="3729435"/>
                </a:lnTo>
                <a:lnTo>
                  <a:pt x="1330722" y="3714353"/>
                </a:lnTo>
                <a:lnTo>
                  <a:pt x="1294210" y="3699272"/>
                </a:lnTo>
                <a:lnTo>
                  <a:pt x="1257300" y="3683397"/>
                </a:lnTo>
                <a:lnTo>
                  <a:pt x="1221185" y="3666728"/>
                </a:lnTo>
                <a:lnTo>
                  <a:pt x="1184672" y="3649663"/>
                </a:lnTo>
                <a:lnTo>
                  <a:pt x="1148953" y="3631803"/>
                </a:lnTo>
                <a:lnTo>
                  <a:pt x="1114028" y="3613150"/>
                </a:lnTo>
                <a:lnTo>
                  <a:pt x="1079103" y="3594100"/>
                </a:lnTo>
                <a:lnTo>
                  <a:pt x="1044575" y="3575050"/>
                </a:lnTo>
                <a:lnTo>
                  <a:pt x="1010047" y="3554810"/>
                </a:lnTo>
                <a:lnTo>
                  <a:pt x="976313" y="3534172"/>
                </a:lnTo>
                <a:lnTo>
                  <a:pt x="943372" y="3513138"/>
                </a:lnTo>
                <a:lnTo>
                  <a:pt x="910035" y="3490913"/>
                </a:lnTo>
                <a:lnTo>
                  <a:pt x="877491" y="3468688"/>
                </a:lnTo>
                <a:lnTo>
                  <a:pt x="844947" y="3446066"/>
                </a:lnTo>
                <a:lnTo>
                  <a:pt x="813197" y="3422650"/>
                </a:lnTo>
                <a:lnTo>
                  <a:pt x="781844" y="3398838"/>
                </a:lnTo>
                <a:lnTo>
                  <a:pt x="750888" y="3374231"/>
                </a:lnTo>
                <a:lnTo>
                  <a:pt x="720328" y="3349625"/>
                </a:lnTo>
                <a:lnTo>
                  <a:pt x="690166" y="3324225"/>
                </a:lnTo>
                <a:lnTo>
                  <a:pt x="660400" y="3298031"/>
                </a:lnTo>
                <a:lnTo>
                  <a:pt x="630635" y="3271838"/>
                </a:lnTo>
                <a:lnTo>
                  <a:pt x="602060" y="3244850"/>
                </a:lnTo>
                <a:lnTo>
                  <a:pt x="573881" y="3217466"/>
                </a:lnTo>
                <a:lnTo>
                  <a:pt x="545703" y="3189685"/>
                </a:lnTo>
                <a:lnTo>
                  <a:pt x="518319" y="3161506"/>
                </a:lnTo>
                <a:lnTo>
                  <a:pt x="491331" y="3132931"/>
                </a:lnTo>
                <a:lnTo>
                  <a:pt x="464741" y="3103563"/>
                </a:lnTo>
                <a:lnTo>
                  <a:pt x="438944" y="3074194"/>
                </a:lnTo>
                <a:lnTo>
                  <a:pt x="413147" y="3043635"/>
                </a:lnTo>
                <a:lnTo>
                  <a:pt x="388144" y="3013472"/>
                </a:lnTo>
                <a:lnTo>
                  <a:pt x="363538" y="2982516"/>
                </a:lnTo>
                <a:lnTo>
                  <a:pt x="339725" y="2951163"/>
                </a:lnTo>
                <a:lnTo>
                  <a:pt x="315913" y="2919413"/>
                </a:lnTo>
                <a:lnTo>
                  <a:pt x="292894" y="2887266"/>
                </a:lnTo>
                <a:lnTo>
                  <a:pt x="270669" y="2854325"/>
                </a:lnTo>
                <a:lnTo>
                  <a:pt x="248841" y="2821781"/>
                </a:lnTo>
                <a:lnTo>
                  <a:pt x="227410" y="2788444"/>
                </a:lnTo>
                <a:lnTo>
                  <a:pt x="206375" y="2754710"/>
                </a:lnTo>
                <a:lnTo>
                  <a:pt x="186135" y="2720578"/>
                </a:lnTo>
                <a:lnTo>
                  <a:pt x="166688" y="2685653"/>
                </a:lnTo>
                <a:lnTo>
                  <a:pt x="147638" y="2651125"/>
                </a:lnTo>
                <a:lnTo>
                  <a:pt x="128985" y="2615803"/>
                </a:lnTo>
                <a:lnTo>
                  <a:pt x="114697" y="2589213"/>
                </a:lnTo>
                <a:lnTo>
                  <a:pt x="101600" y="2561828"/>
                </a:lnTo>
                <a:lnTo>
                  <a:pt x="89694" y="2534841"/>
                </a:lnTo>
                <a:lnTo>
                  <a:pt x="78185" y="2507060"/>
                </a:lnTo>
                <a:lnTo>
                  <a:pt x="67072" y="2479278"/>
                </a:lnTo>
                <a:lnTo>
                  <a:pt x="57547" y="2451100"/>
                </a:lnTo>
                <a:lnTo>
                  <a:pt x="47625" y="2422922"/>
                </a:lnTo>
                <a:lnTo>
                  <a:pt x="39688" y="2394347"/>
                </a:lnTo>
                <a:lnTo>
                  <a:pt x="32147" y="2365375"/>
                </a:lnTo>
                <a:lnTo>
                  <a:pt x="25797" y="2336800"/>
                </a:lnTo>
                <a:lnTo>
                  <a:pt x="19447" y="2308225"/>
                </a:lnTo>
                <a:lnTo>
                  <a:pt x="14685" y="2278856"/>
                </a:lnTo>
                <a:lnTo>
                  <a:pt x="9922" y="2250281"/>
                </a:lnTo>
                <a:lnTo>
                  <a:pt x="6350" y="2220913"/>
                </a:lnTo>
                <a:lnTo>
                  <a:pt x="3572" y="2191941"/>
                </a:lnTo>
                <a:lnTo>
                  <a:pt x="1588" y="2162175"/>
                </a:lnTo>
                <a:lnTo>
                  <a:pt x="397" y="2132806"/>
                </a:lnTo>
                <a:lnTo>
                  <a:pt x="0" y="2103835"/>
                </a:lnTo>
                <a:lnTo>
                  <a:pt x="0" y="2074466"/>
                </a:lnTo>
                <a:lnTo>
                  <a:pt x="1588" y="2044700"/>
                </a:lnTo>
                <a:lnTo>
                  <a:pt x="3175" y="2015728"/>
                </a:lnTo>
                <a:lnTo>
                  <a:pt x="5556" y="1986360"/>
                </a:lnTo>
                <a:lnTo>
                  <a:pt x="9128" y="1957388"/>
                </a:lnTo>
                <a:lnTo>
                  <a:pt x="13097" y="1928019"/>
                </a:lnTo>
                <a:lnTo>
                  <a:pt x="18256" y="1898650"/>
                </a:lnTo>
                <a:lnTo>
                  <a:pt x="23813" y="1870075"/>
                </a:lnTo>
                <a:lnTo>
                  <a:pt x="29766" y="1841500"/>
                </a:lnTo>
                <a:lnTo>
                  <a:pt x="36910" y="1812528"/>
                </a:lnTo>
                <a:lnTo>
                  <a:pt x="44847" y="1783953"/>
                </a:lnTo>
                <a:lnTo>
                  <a:pt x="53181" y="1755775"/>
                </a:lnTo>
                <a:lnTo>
                  <a:pt x="62310" y="1727597"/>
                </a:lnTo>
                <a:lnTo>
                  <a:pt x="72628" y="1699419"/>
                </a:lnTo>
                <a:lnTo>
                  <a:pt x="83741" y="1671638"/>
                </a:lnTo>
                <a:lnTo>
                  <a:pt x="94456" y="1644650"/>
                </a:lnTo>
                <a:lnTo>
                  <a:pt x="106760" y="1617266"/>
                </a:lnTo>
                <a:lnTo>
                  <a:pt x="119856" y="1590278"/>
                </a:lnTo>
                <a:lnTo>
                  <a:pt x="133350" y="1563291"/>
                </a:lnTo>
                <a:lnTo>
                  <a:pt x="148035" y="1537097"/>
                </a:lnTo>
                <a:lnTo>
                  <a:pt x="162719" y="1510903"/>
                </a:lnTo>
                <a:lnTo>
                  <a:pt x="178594" y="1485503"/>
                </a:lnTo>
                <a:lnTo>
                  <a:pt x="194866" y="1460103"/>
                </a:lnTo>
                <a:lnTo>
                  <a:pt x="211931" y="1435100"/>
                </a:lnTo>
                <a:lnTo>
                  <a:pt x="230188" y="1410494"/>
                </a:lnTo>
                <a:lnTo>
                  <a:pt x="248047" y="1386285"/>
                </a:lnTo>
                <a:lnTo>
                  <a:pt x="267891" y="1362472"/>
                </a:lnTo>
                <a:lnTo>
                  <a:pt x="287338" y="1339056"/>
                </a:lnTo>
                <a:lnTo>
                  <a:pt x="307975" y="1316038"/>
                </a:lnTo>
                <a:lnTo>
                  <a:pt x="329010" y="1293416"/>
                </a:lnTo>
                <a:lnTo>
                  <a:pt x="351235" y="1271588"/>
                </a:lnTo>
                <a:lnTo>
                  <a:pt x="373856" y="1249760"/>
                </a:lnTo>
                <a:lnTo>
                  <a:pt x="397272" y="1229122"/>
                </a:lnTo>
                <a:lnTo>
                  <a:pt x="421481" y="1208485"/>
                </a:lnTo>
                <a:lnTo>
                  <a:pt x="445294" y="1188641"/>
                </a:lnTo>
                <a:lnTo>
                  <a:pt x="471091" y="1169194"/>
                </a:lnTo>
                <a:lnTo>
                  <a:pt x="496888" y="1150541"/>
                </a:lnTo>
                <a:lnTo>
                  <a:pt x="523478" y="1132285"/>
                </a:lnTo>
                <a:lnTo>
                  <a:pt x="550466" y="1114822"/>
                </a:lnTo>
                <a:lnTo>
                  <a:pt x="578644" y="1097756"/>
                </a:lnTo>
                <a:lnTo>
                  <a:pt x="606822" y="1081088"/>
                </a:lnTo>
                <a:lnTo>
                  <a:pt x="636191" y="1065610"/>
                </a:lnTo>
                <a:lnTo>
                  <a:pt x="666353" y="1050528"/>
                </a:lnTo>
                <a:lnTo>
                  <a:pt x="696516" y="1036241"/>
                </a:lnTo>
                <a:lnTo>
                  <a:pt x="727869" y="1022747"/>
                </a:lnTo>
                <a:lnTo>
                  <a:pt x="759619" y="1009650"/>
                </a:lnTo>
                <a:lnTo>
                  <a:pt x="3618310" y="26591"/>
                </a:lnTo>
                <a:lnTo>
                  <a:pt x="3633390" y="22225"/>
                </a:lnTo>
                <a:lnTo>
                  <a:pt x="3648472" y="17463"/>
                </a:lnTo>
                <a:lnTo>
                  <a:pt x="3663553" y="13494"/>
                </a:lnTo>
                <a:lnTo>
                  <a:pt x="3678634" y="10716"/>
                </a:lnTo>
                <a:lnTo>
                  <a:pt x="3693319" y="7541"/>
                </a:lnTo>
                <a:lnTo>
                  <a:pt x="3708003" y="5159"/>
                </a:lnTo>
                <a:lnTo>
                  <a:pt x="3722290" y="3175"/>
                </a:lnTo>
                <a:lnTo>
                  <a:pt x="3736578" y="1588"/>
                </a:lnTo>
                <a:lnTo>
                  <a:pt x="3750866" y="397"/>
                </a:lnTo>
                <a:close/>
              </a:path>
            </a:pathLst>
          </a:custGeom>
          <a:solidFill>
            <a:schemeClr val="bg1">
              <a:lumMod val="85000"/>
            </a:schemeClr>
          </a:solidFill>
        </p:spPr>
        <p:txBody>
          <a:bodyPr wrap="square" anchor="ctr">
            <a:noAutofit/>
          </a:bodyPr>
          <a:lstStyle>
            <a:lvl1pPr marL="0" indent="0" algn="ctr">
              <a:buNone/>
              <a:defRPr/>
            </a:lvl1pPr>
          </a:lstStyle>
          <a:p>
            <a:r>
              <a:rPr lang="en-GB"/>
              <a:t>Insert your photo</a:t>
            </a:r>
          </a:p>
        </p:txBody>
      </p:sp>
    </p:spTree>
    <p:extLst>
      <p:ext uri="{BB962C8B-B14F-4D97-AF65-F5344CB8AC3E}">
        <p14:creationId xmlns:p14="http://schemas.microsoft.com/office/powerpoint/2010/main" val="23378980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hape 2">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13" y="1480163"/>
            <a:ext cx="5617534" cy="4828567"/>
          </a:xfrm>
          <a:prstGeom prst="rect">
            <a:avLst/>
          </a:prstGeom>
        </p:spPr>
        <p:txBody>
          <a:bodyPr>
            <a:normAutofit/>
          </a:bodyPr>
          <a:lstStyle>
            <a:lvl1pPr marL="130960" indent="-130960">
              <a:lnSpc>
                <a:spcPct val="100000"/>
              </a:lnSpc>
              <a:buClr>
                <a:schemeClr val="accent2"/>
              </a:buClr>
              <a:defRPr sz="2800">
                <a:solidFill>
                  <a:srgbClr val="323232"/>
                </a:solidFill>
              </a:defRPr>
            </a:lvl1pPr>
            <a:lvl2pPr>
              <a:lnSpc>
                <a:spcPct val="100000"/>
              </a:lnSpc>
              <a:buClr>
                <a:schemeClr val="accent2"/>
              </a:buClr>
              <a:defRPr sz="2400">
                <a:solidFill>
                  <a:srgbClr val="323232"/>
                </a:solidFill>
              </a:defRPr>
            </a:lvl2pPr>
            <a:lvl3pPr>
              <a:lnSpc>
                <a:spcPct val="100000"/>
              </a:lnSpc>
              <a:buClr>
                <a:schemeClr val="accent2"/>
              </a:buClr>
              <a:defRPr sz="2000">
                <a:solidFill>
                  <a:srgbClr val="323232"/>
                </a:solidFill>
              </a:defRPr>
            </a:lvl3pPr>
            <a:lvl4pPr>
              <a:lnSpc>
                <a:spcPct val="100000"/>
              </a:lnSpc>
              <a:buClr>
                <a:schemeClr val="accent2"/>
              </a:buClr>
              <a:defRPr sz="1800">
                <a:solidFill>
                  <a:srgbClr val="323232"/>
                </a:solidFill>
              </a:defRPr>
            </a:lvl4pPr>
            <a:lvl5pPr>
              <a:lnSpc>
                <a:spcPct val="100000"/>
              </a:lnSpc>
              <a:buClr>
                <a:schemeClr val="accent2"/>
              </a:buClr>
              <a:defRPr sz="160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6"/>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9" name="Footer Placeholder 4"/>
          <p:cNvSpPr>
            <a:spLocks noGrp="1"/>
          </p:cNvSpPr>
          <p:nvPr>
            <p:ph type="ftr" sz="quarter" idx="3"/>
          </p:nvPr>
        </p:nvSpPr>
        <p:spPr>
          <a:xfrm rot="16200000">
            <a:off x="10404202" y="4652436"/>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1" name="Title 1"/>
          <p:cNvSpPr>
            <a:spLocks noGrp="1"/>
          </p:cNvSpPr>
          <p:nvPr>
            <p:ph type="title"/>
          </p:nvPr>
        </p:nvSpPr>
        <p:spPr>
          <a:xfrm>
            <a:off x="268224" y="296869"/>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92608" y="779416"/>
            <a:ext cx="11228613" cy="300087"/>
          </a:xfrm>
          <a:prstGeom prst="rect">
            <a:avLst/>
          </a:prstGeom>
        </p:spPr>
        <p:txBody>
          <a:bodyPr>
            <a:noAutofit/>
          </a:bodyPr>
          <a:lstStyle>
            <a:lvl1pPr marL="0" indent="0">
              <a:lnSpc>
                <a:spcPct val="100000"/>
              </a:lnSpc>
              <a:buNone/>
              <a:defRPr sz="18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8" name="Marcador de posición de imagen 28"/>
          <p:cNvSpPr>
            <a:spLocks noGrp="1"/>
          </p:cNvSpPr>
          <p:nvPr>
            <p:ph type="pic" sz="quarter" idx="16" hasCustomPrompt="1"/>
          </p:nvPr>
        </p:nvSpPr>
        <p:spPr>
          <a:xfrm>
            <a:off x="6632254" y="1903298"/>
            <a:ext cx="4479647" cy="3982295"/>
          </a:xfrm>
          <a:custGeom>
            <a:avLst/>
            <a:gdLst>
              <a:gd name="connsiteX0" fmla="*/ 1708960 w 6589713"/>
              <a:gd name="connsiteY0" fmla="*/ 853 h 5805701"/>
              <a:gd name="connsiteX1" fmla="*/ 2304022 w 6589713"/>
              <a:gd name="connsiteY1" fmla="*/ 142353 h 5805701"/>
              <a:gd name="connsiteX2" fmla="*/ 3133681 w 6589713"/>
              <a:gd name="connsiteY2" fmla="*/ 876002 h 5805701"/>
              <a:gd name="connsiteX3" fmla="*/ 6410042 w 6589713"/>
              <a:gd name="connsiteY3" fmla="*/ 4771203 h 5805701"/>
              <a:gd name="connsiteX4" fmla="*/ 6589713 w 6589713"/>
              <a:gd name="connsiteY4" fmla="*/ 5198725 h 5805701"/>
              <a:gd name="connsiteX5" fmla="*/ 5982001 w 6589713"/>
              <a:gd name="connsiteY5" fmla="*/ 5805701 h 5805701"/>
              <a:gd name="connsiteX6" fmla="*/ 935348 w 6589713"/>
              <a:gd name="connsiteY6" fmla="*/ 5805701 h 5805701"/>
              <a:gd name="connsiteX7" fmla="*/ 0 w 6589713"/>
              <a:gd name="connsiteY7" fmla="*/ 4866208 h 5805701"/>
              <a:gd name="connsiteX8" fmla="*/ 0 w 6589713"/>
              <a:gd name="connsiteY8" fmla="*/ 1641319 h 5805701"/>
              <a:gd name="connsiteX9" fmla="*/ 480885 w 6589713"/>
              <a:gd name="connsiteY9" fmla="*/ 480148 h 5805701"/>
              <a:gd name="connsiteX10" fmla="*/ 1708960 w 6589713"/>
              <a:gd name="connsiteY10" fmla="*/ 853 h 58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89713" h="5805701">
                <a:moveTo>
                  <a:pt x="1708960" y="853"/>
                </a:moveTo>
                <a:cubicBezTo>
                  <a:pt x="1913055" y="7515"/>
                  <a:pt x="2115763" y="53286"/>
                  <a:pt x="2304022" y="142353"/>
                </a:cubicBezTo>
                <a:cubicBezTo>
                  <a:pt x="2663364" y="311250"/>
                  <a:pt x="2890596" y="596265"/>
                  <a:pt x="3133681" y="876002"/>
                </a:cubicBezTo>
                <a:cubicBezTo>
                  <a:pt x="3133681" y="876002"/>
                  <a:pt x="3133681" y="876002"/>
                  <a:pt x="6410042" y="4771203"/>
                </a:cubicBezTo>
                <a:cubicBezTo>
                  <a:pt x="6505162" y="4887320"/>
                  <a:pt x="6589713" y="5035106"/>
                  <a:pt x="6589713" y="5198725"/>
                </a:cubicBezTo>
                <a:cubicBezTo>
                  <a:pt x="6589713" y="5531243"/>
                  <a:pt x="6320206" y="5805701"/>
                  <a:pt x="5982001" y="5805701"/>
                </a:cubicBezTo>
                <a:lnTo>
                  <a:pt x="935348" y="5805701"/>
                </a:lnTo>
                <a:cubicBezTo>
                  <a:pt x="417472" y="5805701"/>
                  <a:pt x="0" y="5383457"/>
                  <a:pt x="0" y="4866208"/>
                </a:cubicBezTo>
                <a:cubicBezTo>
                  <a:pt x="0" y="4628696"/>
                  <a:pt x="0" y="1641319"/>
                  <a:pt x="0" y="1641319"/>
                </a:cubicBezTo>
                <a:cubicBezTo>
                  <a:pt x="0" y="1219075"/>
                  <a:pt x="158534" y="802109"/>
                  <a:pt x="480885" y="480148"/>
                </a:cubicBezTo>
                <a:cubicBezTo>
                  <a:pt x="804228" y="160826"/>
                  <a:pt x="1259950" y="-13803"/>
                  <a:pt x="1708960" y="853"/>
                </a:cubicBezTo>
                <a:close/>
              </a:path>
            </a:pathLst>
          </a:custGeom>
          <a:solidFill>
            <a:schemeClr val="bg1">
              <a:lumMod val="85000"/>
            </a:schemeClr>
          </a:solidFill>
        </p:spPr>
        <p:txBody>
          <a:bodyPr wrap="square" anchor="ctr">
            <a:noAutofit/>
          </a:bodyPr>
          <a:lstStyle>
            <a:lvl1pPr marL="0" indent="0" algn="ctr">
              <a:buNone/>
              <a:defRPr/>
            </a:lvl1pPr>
          </a:lstStyle>
          <a:p>
            <a:r>
              <a:rPr lang="en-GB" noProof="0"/>
              <a:t>     </a:t>
            </a:r>
            <a:br>
              <a:rPr lang="en-GB" noProof="0"/>
            </a:br>
            <a:br>
              <a:rPr lang="en-GB" noProof="0"/>
            </a:br>
            <a:r>
              <a:rPr lang="en-GB" noProof="0"/>
              <a:t> Insert your picture here</a:t>
            </a:r>
          </a:p>
        </p:txBody>
      </p:sp>
    </p:spTree>
    <p:extLst>
      <p:ext uri="{BB962C8B-B14F-4D97-AF65-F5344CB8AC3E}">
        <p14:creationId xmlns:p14="http://schemas.microsoft.com/office/powerpoint/2010/main" val="345618255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hape 3">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92613" y="1480163"/>
            <a:ext cx="5617534" cy="4828567"/>
          </a:xfrm>
          <a:prstGeom prst="rect">
            <a:avLst/>
          </a:prstGeom>
        </p:spPr>
        <p:txBody>
          <a:bodyPr>
            <a:normAutofit/>
          </a:bodyPr>
          <a:lstStyle>
            <a:lvl1pPr marL="130960" indent="-130960">
              <a:lnSpc>
                <a:spcPct val="100000"/>
              </a:lnSpc>
              <a:buClr>
                <a:schemeClr val="accent2"/>
              </a:buClr>
              <a:defRPr sz="2800">
                <a:solidFill>
                  <a:srgbClr val="323232"/>
                </a:solidFill>
              </a:defRPr>
            </a:lvl1pPr>
            <a:lvl2pPr>
              <a:lnSpc>
                <a:spcPct val="100000"/>
              </a:lnSpc>
              <a:buClr>
                <a:schemeClr val="accent2"/>
              </a:buClr>
              <a:defRPr sz="2400">
                <a:solidFill>
                  <a:srgbClr val="323232"/>
                </a:solidFill>
              </a:defRPr>
            </a:lvl2pPr>
            <a:lvl3pPr>
              <a:lnSpc>
                <a:spcPct val="100000"/>
              </a:lnSpc>
              <a:buClr>
                <a:schemeClr val="accent2"/>
              </a:buClr>
              <a:defRPr sz="2000">
                <a:solidFill>
                  <a:srgbClr val="323232"/>
                </a:solidFill>
              </a:defRPr>
            </a:lvl3pPr>
            <a:lvl4pPr>
              <a:lnSpc>
                <a:spcPct val="100000"/>
              </a:lnSpc>
              <a:buClr>
                <a:schemeClr val="accent2"/>
              </a:buClr>
              <a:defRPr sz="1800">
                <a:solidFill>
                  <a:srgbClr val="323232"/>
                </a:solidFill>
              </a:defRPr>
            </a:lvl4pPr>
            <a:lvl5pPr>
              <a:lnSpc>
                <a:spcPct val="100000"/>
              </a:lnSpc>
              <a:buClr>
                <a:schemeClr val="accent2"/>
              </a:buClr>
              <a:defRPr sz="1600">
                <a:solidFill>
                  <a:srgbClr val="323232"/>
                </a:solidFill>
              </a:defRPr>
            </a:lvl5pPr>
          </a:lstStyle>
          <a:p>
            <a:pPr lvl="0"/>
            <a:r>
              <a:rPr lang="en-GB" noProof="0"/>
              <a:t>Bullet level 1</a:t>
            </a:r>
          </a:p>
          <a:p>
            <a:pPr lvl="1"/>
            <a:r>
              <a:rPr lang="en-GB" noProof="0"/>
              <a:t>Bullet level 2</a:t>
            </a:r>
          </a:p>
          <a:p>
            <a:pPr lvl="2"/>
            <a:r>
              <a:rPr lang="en-GB" noProof="0"/>
              <a:t>Bullet level 3	</a:t>
            </a:r>
          </a:p>
          <a:p>
            <a:pPr lvl="3"/>
            <a:r>
              <a:rPr lang="en-GB" noProof="0"/>
              <a:t>Bullet level 4</a:t>
            </a:r>
          </a:p>
          <a:p>
            <a:pPr lvl="4"/>
            <a:r>
              <a:rPr lang="en-GB" noProof="0"/>
              <a:t>Bullet level 5</a:t>
            </a:r>
          </a:p>
        </p:txBody>
      </p:sp>
      <p:sp>
        <p:nvSpPr>
          <p:cNvPr id="14" name="Marcador de número de diapositiva 32"/>
          <p:cNvSpPr>
            <a:spLocks noGrp="1"/>
          </p:cNvSpPr>
          <p:nvPr>
            <p:ph type="sldNum" sz="quarter" idx="4"/>
          </p:nvPr>
        </p:nvSpPr>
        <p:spPr>
          <a:xfrm>
            <a:off x="11776959" y="6519616"/>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fld id="{E57627FB-D816-4EA7-98E3-793F2D9BC93A}" type="slidenum">
              <a:rPr lang="en-GB" smtClean="0">
                <a:solidFill>
                  <a:srgbClr val="FFFFFF">
                    <a:lumMod val="50000"/>
                  </a:srgbClr>
                </a:solidFill>
              </a:rPr>
              <a:pPr/>
              <a:t>‹nº›</a:t>
            </a:fld>
            <a:endParaRPr lang="en-GB">
              <a:solidFill>
                <a:srgbClr val="FFFFFF">
                  <a:lumMod val="50000"/>
                </a:srgbClr>
              </a:solidFill>
            </a:endParaRPr>
          </a:p>
        </p:txBody>
      </p:sp>
      <p:sp>
        <p:nvSpPr>
          <p:cNvPr id="9" name="Footer Placeholder 4"/>
          <p:cNvSpPr>
            <a:spLocks noGrp="1"/>
          </p:cNvSpPr>
          <p:nvPr>
            <p:ph type="ftr" sz="quarter" idx="3"/>
          </p:nvPr>
        </p:nvSpPr>
        <p:spPr>
          <a:xfrm rot="16200000">
            <a:off x="10404202" y="4652436"/>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1" name="Title 1"/>
          <p:cNvSpPr>
            <a:spLocks noGrp="1"/>
          </p:cNvSpPr>
          <p:nvPr>
            <p:ph type="title"/>
          </p:nvPr>
        </p:nvSpPr>
        <p:spPr>
          <a:xfrm>
            <a:off x="268224" y="296869"/>
            <a:ext cx="11253216" cy="482549"/>
          </a:xfrm>
        </p:spPr>
        <p:txBody>
          <a:bodyPr anchor="t">
            <a:noAutofit/>
          </a:bodyPr>
          <a:lstStyle>
            <a:lvl1pPr>
              <a:defRPr sz="3200">
                <a:solidFill>
                  <a:schemeClr val="tx2"/>
                </a:solidFill>
                <a:latin typeface="+mj-lt"/>
              </a:defRPr>
            </a:lvl1pPr>
          </a:lstStyle>
          <a:p>
            <a:r>
              <a:rPr lang="en-US" noProof="0"/>
              <a:t>Click to edit Master title style</a:t>
            </a:r>
            <a:endParaRPr lang="en-GB" noProof="0"/>
          </a:p>
        </p:txBody>
      </p:sp>
      <p:sp>
        <p:nvSpPr>
          <p:cNvPr id="15" name="Text Placeholder 19"/>
          <p:cNvSpPr>
            <a:spLocks noGrp="1"/>
          </p:cNvSpPr>
          <p:nvPr>
            <p:ph type="body" sz="quarter" idx="13"/>
          </p:nvPr>
        </p:nvSpPr>
        <p:spPr>
          <a:xfrm>
            <a:off x="292608" y="779416"/>
            <a:ext cx="11228613" cy="300087"/>
          </a:xfrm>
          <a:prstGeom prst="rect">
            <a:avLst/>
          </a:prstGeom>
        </p:spPr>
        <p:txBody>
          <a:bodyPr>
            <a:noAutofit/>
          </a:bodyPr>
          <a:lstStyle>
            <a:lvl1pPr marL="0" indent="0">
              <a:lnSpc>
                <a:spcPct val="100000"/>
              </a:lnSpc>
              <a:buNone/>
              <a:defRPr sz="180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12" name="Picture Placeholder 11"/>
          <p:cNvSpPr>
            <a:spLocks noGrp="1"/>
          </p:cNvSpPr>
          <p:nvPr>
            <p:ph type="pic" sz="quarter" idx="19" hasCustomPrompt="1"/>
          </p:nvPr>
        </p:nvSpPr>
        <p:spPr>
          <a:xfrm>
            <a:off x="6722269" y="1939925"/>
            <a:ext cx="4443412" cy="3992562"/>
          </a:xfrm>
          <a:custGeom>
            <a:avLst/>
            <a:gdLst>
              <a:gd name="connsiteX0" fmla="*/ 3649988 w 4443412"/>
              <a:gd name="connsiteY0" fmla="*/ 0 h 3992562"/>
              <a:gd name="connsiteX1" fmla="*/ 3667849 w 4443412"/>
              <a:gd name="connsiteY1" fmla="*/ 0 h 3992562"/>
              <a:gd name="connsiteX2" fmla="*/ 3685710 w 4443412"/>
              <a:gd name="connsiteY2" fmla="*/ 397 h 3992562"/>
              <a:gd name="connsiteX3" fmla="*/ 3703174 w 4443412"/>
              <a:gd name="connsiteY3" fmla="*/ 1588 h 3992562"/>
              <a:gd name="connsiteX4" fmla="*/ 3720638 w 4443412"/>
              <a:gd name="connsiteY4" fmla="*/ 2381 h 3992562"/>
              <a:gd name="connsiteX5" fmla="*/ 3737705 w 4443412"/>
              <a:gd name="connsiteY5" fmla="*/ 4366 h 3992562"/>
              <a:gd name="connsiteX6" fmla="*/ 3755169 w 4443412"/>
              <a:gd name="connsiteY6" fmla="*/ 7144 h 3992562"/>
              <a:gd name="connsiteX7" fmla="*/ 3771839 w 4443412"/>
              <a:gd name="connsiteY7" fmla="*/ 9525 h 3992562"/>
              <a:gd name="connsiteX8" fmla="*/ 3788510 w 4443412"/>
              <a:gd name="connsiteY8" fmla="*/ 12303 h 3992562"/>
              <a:gd name="connsiteX9" fmla="*/ 3805180 w 4443412"/>
              <a:gd name="connsiteY9" fmla="*/ 16669 h 3992562"/>
              <a:gd name="connsiteX10" fmla="*/ 3821057 w 4443412"/>
              <a:gd name="connsiteY10" fmla="*/ 20638 h 3992562"/>
              <a:gd name="connsiteX11" fmla="*/ 3836933 w 4443412"/>
              <a:gd name="connsiteY11" fmla="*/ 25003 h 3992562"/>
              <a:gd name="connsiteX12" fmla="*/ 3853206 w 4443412"/>
              <a:gd name="connsiteY12" fmla="*/ 29369 h 3992562"/>
              <a:gd name="connsiteX13" fmla="*/ 3869083 w 4443412"/>
              <a:gd name="connsiteY13" fmla="*/ 34925 h 3992562"/>
              <a:gd name="connsiteX14" fmla="*/ 3884165 w 4443412"/>
              <a:gd name="connsiteY14" fmla="*/ 40481 h 3992562"/>
              <a:gd name="connsiteX15" fmla="*/ 3899645 w 4443412"/>
              <a:gd name="connsiteY15" fmla="*/ 46434 h 3992562"/>
              <a:gd name="connsiteX16" fmla="*/ 3914331 w 4443412"/>
              <a:gd name="connsiteY16" fmla="*/ 52784 h 3992562"/>
              <a:gd name="connsiteX17" fmla="*/ 3929016 w 4443412"/>
              <a:gd name="connsiteY17" fmla="*/ 59928 h 3992562"/>
              <a:gd name="connsiteX18" fmla="*/ 3943305 w 4443412"/>
              <a:gd name="connsiteY18" fmla="*/ 67072 h 3992562"/>
              <a:gd name="connsiteX19" fmla="*/ 3957991 w 4443412"/>
              <a:gd name="connsiteY19" fmla="*/ 74613 h 3992562"/>
              <a:gd name="connsiteX20" fmla="*/ 3971883 w 4443412"/>
              <a:gd name="connsiteY20" fmla="*/ 82550 h 3992562"/>
              <a:gd name="connsiteX21" fmla="*/ 3985774 w 4443412"/>
              <a:gd name="connsiteY21" fmla="*/ 90885 h 3992562"/>
              <a:gd name="connsiteX22" fmla="*/ 3999269 w 4443412"/>
              <a:gd name="connsiteY22" fmla="*/ 100013 h 3992562"/>
              <a:gd name="connsiteX23" fmla="*/ 4012764 w 4443412"/>
              <a:gd name="connsiteY23" fmla="*/ 108744 h 3992562"/>
              <a:gd name="connsiteX24" fmla="*/ 4025862 w 4443412"/>
              <a:gd name="connsiteY24" fmla="*/ 118269 h 3992562"/>
              <a:gd name="connsiteX25" fmla="*/ 4038167 w 4443412"/>
              <a:gd name="connsiteY25" fmla="*/ 127794 h 3992562"/>
              <a:gd name="connsiteX26" fmla="*/ 4050867 w 4443412"/>
              <a:gd name="connsiteY26" fmla="*/ 137716 h 3992562"/>
              <a:gd name="connsiteX27" fmla="*/ 4063172 w 4443412"/>
              <a:gd name="connsiteY27" fmla="*/ 148431 h 3992562"/>
              <a:gd name="connsiteX28" fmla="*/ 4075476 w 4443412"/>
              <a:gd name="connsiteY28" fmla="*/ 159147 h 3992562"/>
              <a:gd name="connsiteX29" fmla="*/ 4087383 w 4443412"/>
              <a:gd name="connsiteY29" fmla="*/ 170259 h 3992562"/>
              <a:gd name="connsiteX30" fmla="*/ 4098894 w 4443412"/>
              <a:gd name="connsiteY30" fmla="*/ 181769 h 3992562"/>
              <a:gd name="connsiteX31" fmla="*/ 4109610 w 4443412"/>
              <a:gd name="connsiteY31" fmla="*/ 193278 h 3992562"/>
              <a:gd name="connsiteX32" fmla="*/ 4120724 w 4443412"/>
              <a:gd name="connsiteY32" fmla="*/ 205184 h 3992562"/>
              <a:gd name="connsiteX33" fmla="*/ 4131043 w 4443412"/>
              <a:gd name="connsiteY33" fmla="*/ 217884 h 3992562"/>
              <a:gd name="connsiteX34" fmla="*/ 4141760 w 4443412"/>
              <a:gd name="connsiteY34" fmla="*/ 230188 h 3992562"/>
              <a:gd name="connsiteX35" fmla="*/ 4151683 w 4443412"/>
              <a:gd name="connsiteY35" fmla="*/ 243284 h 3992562"/>
              <a:gd name="connsiteX36" fmla="*/ 4161605 w 4443412"/>
              <a:gd name="connsiteY36" fmla="*/ 256381 h 3992562"/>
              <a:gd name="connsiteX37" fmla="*/ 4171131 w 4443412"/>
              <a:gd name="connsiteY37" fmla="*/ 269875 h 3992562"/>
              <a:gd name="connsiteX38" fmla="*/ 4180261 w 4443412"/>
              <a:gd name="connsiteY38" fmla="*/ 283766 h 3992562"/>
              <a:gd name="connsiteX39" fmla="*/ 4188993 w 4443412"/>
              <a:gd name="connsiteY39" fmla="*/ 297656 h 3992562"/>
              <a:gd name="connsiteX40" fmla="*/ 4197725 w 4443412"/>
              <a:gd name="connsiteY40" fmla="*/ 312341 h 3992562"/>
              <a:gd name="connsiteX41" fmla="*/ 4206059 w 4443412"/>
              <a:gd name="connsiteY41" fmla="*/ 326628 h 3992562"/>
              <a:gd name="connsiteX42" fmla="*/ 4213998 w 4443412"/>
              <a:gd name="connsiteY42" fmla="*/ 341313 h 3992562"/>
              <a:gd name="connsiteX43" fmla="*/ 4221539 w 4443412"/>
              <a:gd name="connsiteY43" fmla="*/ 355997 h 3992562"/>
              <a:gd name="connsiteX44" fmla="*/ 4229081 w 4443412"/>
              <a:gd name="connsiteY44" fmla="*/ 371475 h 3992562"/>
              <a:gd name="connsiteX45" fmla="*/ 4236225 w 4443412"/>
              <a:gd name="connsiteY45" fmla="*/ 386953 h 3992562"/>
              <a:gd name="connsiteX46" fmla="*/ 4242575 w 4443412"/>
              <a:gd name="connsiteY46" fmla="*/ 403225 h 3992562"/>
              <a:gd name="connsiteX47" fmla="*/ 4248926 w 4443412"/>
              <a:gd name="connsiteY47" fmla="*/ 419100 h 3992562"/>
              <a:gd name="connsiteX48" fmla="*/ 4254879 w 4443412"/>
              <a:gd name="connsiteY48" fmla="*/ 434975 h 3992562"/>
              <a:gd name="connsiteX49" fmla="*/ 4260437 w 4443412"/>
              <a:gd name="connsiteY49" fmla="*/ 451644 h 3992562"/>
              <a:gd name="connsiteX50" fmla="*/ 4265993 w 4443412"/>
              <a:gd name="connsiteY50" fmla="*/ 468709 h 3992562"/>
              <a:gd name="connsiteX51" fmla="*/ 4271153 w 4443412"/>
              <a:gd name="connsiteY51" fmla="*/ 484981 h 3992562"/>
              <a:gd name="connsiteX52" fmla="*/ 4275916 w 4443412"/>
              <a:gd name="connsiteY52" fmla="*/ 502444 h 3992562"/>
              <a:gd name="connsiteX53" fmla="*/ 4279885 w 4443412"/>
              <a:gd name="connsiteY53" fmla="*/ 519509 h 3992562"/>
              <a:gd name="connsiteX54" fmla="*/ 4283854 w 4443412"/>
              <a:gd name="connsiteY54" fmla="*/ 536972 h 3992562"/>
              <a:gd name="connsiteX55" fmla="*/ 4287823 w 4443412"/>
              <a:gd name="connsiteY55" fmla="*/ 554434 h 3992562"/>
              <a:gd name="connsiteX56" fmla="*/ 4290999 w 4443412"/>
              <a:gd name="connsiteY56" fmla="*/ 572294 h 3992562"/>
              <a:gd name="connsiteX57" fmla="*/ 4294173 w 4443412"/>
              <a:gd name="connsiteY57" fmla="*/ 590550 h 3992562"/>
              <a:gd name="connsiteX58" fmla="*/ 4296555 w 4443412"/>
              <a:gd name="connsiteY58" fmla="*/ 608806 h 3992562"/>
              <a:gd name="connsiteX59" fmla="*/ 4298539 w 4443412"/>
              <a:gd name="connsiteY59" fmla="*/ 627063 h 3992562"/>
              <a:gd name="connsiteX60" fmla="*/ 4300525 w 4443412"/>
              <a:gd name="connsiteY60" fmla="*/ 645319 h 3992562"/>
              <a:gd name="connsiteX61" fmla="*/ 4439840 w 4443412"/>
              <a:gd name="connsiteY61" fmla="*/ 2872581 h 3992562"/>
              <a:gd name="connsiteX62" fmla="*/ 4441825 w 4443412"/>
              <a:gd name="connsiteY62" fmla="*/ 2916634 h 3992562"/>
              <a:gd name="connsiteX63" fmla="*/ 4442618 w 4443412"/>
              <a:gd name="connsiteY63" fmla="*/ 2959100 h 3992562"/>
              <a:gd name="connsiteX64" fmla="*/ 4443412 w 4443412"/>
              <a:gd name="connsiteY64" fmla="*/ 3000375 h 3992562"/>
              <a:gd name="connsiteX65" fmla="*/ 4443412 w 4443412"/>
              <a:gd name="connsiteY65" fmla="*/ 3041650 h 3992562"/>
              <a:gd name="connsiteX66" fmla="*/ 4442618 w 4443412"/>
              <a:gd name="connsiteY66" fmla="*/ 3081337 h 3992562"/>
              <a:gd name="connsiteX67" fmla="*/ 4440633 w 4443412"/>
              <a:gd name="connsiteY67" fmla="*/ 3121025 h 3992562"/>
              <a:gd name="connsiteX68" fmla="*/ 4439443 w 4443412"/>
              <a:gd name="connsiteY68" fmla="*/ 3140472 h 3992562"/>
              <a:gd name="connsiteX69" fmla="*/ 4437855 w 4443412"/>
              <a:gd name="connsiteY69" fmla="*/ 3159918 h 3992562"/>
              <a:gd name="connsiteX70" fmla="*/ 4435871 w 4443412"/>
              <a:gd name="connsiteY70" fmla="*/ 3179365 h 3992562"/>
              <a:gd name="connsiteX71" fmla="*/ 4433489 w 4443412"/>
              <a:gd name="connsiteY71" fmla="*/ 3198812 h 3992562"/>
              <a:gd name="connsiteX72" fmla="*/ 4430711 w 4443412"/>
              <a:gd name="connsiteY72" fmla="*/ 3218259 h 3992562"/>
              <a:gd name="connsiteX73" fmla="*/ 4427933 w 4443412"/>
              <a:gd name="connsiteY73" fmla="*/ 3237309 h 3992562"/>
              <a:gd name="connsiteX74" fmla="*/ 4424757 w 4443412"/>
              <a:gd name="connsiteY74" fmla="*/ 3256756 h 3992562"/>
              <a:gd name="connsiteX75" fmla="*/ 4420788 w 4443412"/>
              <a:gd name="connsiteY75" fmla="*/ 3276203 h 3992562"/>
              <a:gd name="connsiteX76" fmla="*/ 4416819 w 4443412"/>
              <a:gd name="connsiteY76" fmla="*/ 3295253 h 3992562"/>
              <a:gd name="connsiteX77" fmla="*/ 4412453 w 4443412"/>
              <a:gd name="connsiteY77" fmla="*/ 3314700 h 3992562"/>
              <a:gd name="connsiteX78" fmla="*/ 4407293 w 4443412"/>
              <a:gd name="connsiteY78" fmla="*/ 3334147 h 3992562"/>
              <a:gd name="connsiteX79" fmla="*/ 4401737 w 4443412"/>
              <a:gd name="connsiteY79" fmla="*/ 3353593 h 3992562"/>
              <a:gd name="connsiteX80" fmla="*/ 4395783 w 4443412"/>
              <a:gd name="connsiteY80" fmla="*/ 3373040 h 3992562"/>
              <a:gd name="connsiteX81" fmla="*/ 4389432 w 4443412"/>
              <a:gd name="connsiteY81" fmla="*/ 3392487 h 3992562"/>
              <a:gd name="connsiteX82" fmla="*/ 4382288 w 4443412"/>
              <a:gd name="connsiteY82" fmla="*/ 3412331 h 3992562"/>
              <a:gd name="connsiteX83" fmla="*/ 4374747 w 4443412"/>
              <a:gd name="connsiteY83" fmla="*/ 3432175 h 3992562"/>
              <a:gd name="connsiteX84" fmla="*/ 4366809 w 4443412"/>
              <a:gd name="connsiteY84" fmla="*/ 3452018 h 3992562"/>
              <a:gd name="connsiteX85" fmla="*/ 4358473 w 4443412"/>
              <a:gd name="connsiteY85" fmla="*/ 3472259 h 3992562"/>
              <a:gd name="connsiteX86" fmla="*/ 4349344 w 4443412"/>
              <a:gd name="connsiteY86" fmla="*/ 3492500 h 3992562"/>
              <a:gd name="connsiteX87" fmla="*/ 4339819 w 4443412"/>
              <a:gd name="connsiteY87" fmla="*/ 3513137 h 3992562"/>
              <a:gd name="connsiteX88" fmla="*/ 4329499 w 4443412"/>
              <a:gd name="connsiteY88" fmla="*/ 3534172 h 3992562"/>
              <a:gd name="connsiteX89" fmla="*/ 4318385 w 4443412"/>
              <a:gd name="connsiteY89" fmla="*/ 3554809 h 3992562"/>
              <a:gd name="connsiteX90" fmla="*/ 4306875 w 4443412"/>
              <a:gd name="connsiteY90" fmla="*/ 3575447 h 3992562"/>
              <a:gd name="connsiteX91" fmla="*/ 4294967 w 4443412"/>
              <a:gd name="connsiteY91" fmla="*/ 3595290 h 3992562"/>
              <a:gd name="connsiteX92" fmla="*/ 4283060 w 4443412"/>
              <a:gd name="connsiteY92" fmla="*/ 3615531 h 3992562"/>
              <a:gd name="connsiteX93" fmla="*/ 4269962 w 4443412"/>
              <a:gd name="connsiteY93" fmla="*/ 3634978 h 3992562"/>
              <a:gd name="connsiteX94" fmla="*/ 4256864 w 4443412"/>
              <a:gd name="connsiteY94" fmla="*/ 3654028 h 3992562"/>
              <a:gd name="connsiteX95" fmla="*/ 4242972 w 4443412"/>
              <a:gd name="connsiteY95" fmla="*/ 3672284 h 3992562"/>
              <a:gd name="connsiteX96" fmla="*/ 4229081 w 4443412"/>
              <a:gd name="connsiteY96" fmla="*/ 3690937 h 3992562"/>
              <a:gd name="connsiteX97" fmla="*/ 4214791 w 4443412"/>
              <a:gd name="connsiteY97" fmla="*/ 3708797 h 3992562"/>
              <a:gd name="connsiteX98" fmla="*/ 4199709 w 4443412"/>
              <a:gd name="connsiteY98" fmla="*/ 3726259 h 3992562"/>
              <a:gd name="connsiteX99" fmla="*/ 4184627 w 4443412"/>
              <a:gd name="connsiteY99" fmla="*/ 3743325 h 3992562"/>
              <a:gd name="connsiteX100" fmla="*/ 4168750 w 4443412"/>
              <a:gd name="connsiteY100" fmla="*/ 3760390 h 3992562"/>
              <a:gd name="connsiteX101" fmla="*/ 4152873 w 4443412"/>
              <a:gd name="connsiteY101" fmla="*/ 3776265 h 3992562"/>
              <a:gd name="connsiteX102" fmla="*/ 4136203 w 4443412"/>
              <a:gd name="connsiteY102" fmla="*/ 3792140 h 3992562"/>
              <a:gd name="connsiteX103" fmla="*/ 4119136 w 4443412"/>
              <a:gd name="connsiteY103" fmla="*/ 3807222 h 3992562"/>
              <a:gd name="connsiteX104" fmla="*/ 4101672 w 4443412"/>
              <a:gd name="connsiteY104" fmla="*/ 3822303 h 3992562"/>
              <a:gd name="connsiteX105" fmla="*/ 4083811 w 4443412"/>
              <a:gd name="connsiteY105" fmla="*/ 3836193 h 3992562"/>
              <a:gd name="connsiteX106" fmla="*/ 4065950 w 4443412"/>
              <a:gd name="connsiteY106" fmla="*/ 3850084 h 3992562"/>
              <a:gd name="connsiteX107" fmla="*/ 4047295 w 4443412"/>
              <a:gd name="connsiteY107" fmla="*/ 3863181 h 3992562"/>
              <a:gd name="connsiteX108" fmla="*/ 4028244 w 4443412"/>
              <a:gd name="connsiteY108" fmla="*/ 3875484 h 3992562"/>
              <a:gd name="connsiteX109" fmla="*/ 4008795 w 4443412"/>
              <a:gd name="connsiteY109" fmla="*/ 3888184 h 3992562"/>
              <a:gd name="connsiteX110" fmla="*/ 3989347 w 4443412"/>
              <a:gd name="connsiteY110" fmla="*/ 3899693 h 3992562"/>
              <a:gd name="connsiteX111" fmla="*/ 3969501 w 4443412"/>
              <a:gd name="connsiteY111" fmla="*/ 3910012 h 3992562"/>
              <a:gd name="connsiteX112" fmla="*/ 3948862 w 4443412"/>
              <a:gd name="connsiteY112" fmla="*/ 3920728 h 3992562"/>
              <a:gd name="connsiteX113" fmla="*/ 3927825 w 4443412"/>
              <a:gd name="connsiteY113" fmla="*/ 3930253 h 3992562"/>
              <a:gd name="connsiteX114" fmla="*/ 3907186 w 4443412"/>
              <a:gd name="connsiteY114" fmla="*/ 3938984 h 3992562"/>
              <a:gd name="connsiteX115" fmla="*/ 3885356 w 4443412"/>
              <a:gd name="connsiteY115" fmla="*/ 3947715 h 3992562"/>
              <a:gd name="connsiteX116" fmla="*/ 3863526 w 4443412"/>
              <a:gd name="connsiteY116" fmla="*/ 3955256 h 3992562"/>
              <a:gd name="connsiteX117" fmla="*/ 3840902 w 4443412"/>
              <a:gd name="connsiteY117" fmla="*/ 3962400 h 3992562"/>
              <a:gd name="connsiteX118" fmla="*/ 3818675 w 4443412"/>
              <a:gd name="connsiteY118" fmla="*/ 3968750 h 3992562"/>
              <a:gd name="connsiteX119" fmla="*/ 3795654 w 4443412"/>
              <a:gd name="connsiteY119" fmla="*/ 3973909 h 3992562"/>
              <a:gd name="connsiteX120" fmla="*/ 3768664 w 4443412"/>
              <a:gd name="connsiteY120" fmla="*/ 3980259 h 3992562"/>
              <a:gd name="connsiteX121" fmla="*/ 3741277 w 4443412"/>
              <a:gd name="connsiteY121" fmla="*/ 3984625 h 3992562"/>
              <a:gd name="connsiteX122" fmla="*/ 3714287 w 4443412"/>
              <a:gd name="connsiteY122" fmla="*/ 3988197 h 3992562"/>
              <a:gd name="connsiteX123" fmla="*/ 3686901 w 4443412"/>
              <a:gd name="connsiteY123" fmla="*/ 3990578 h 3992562"/>
              <a:gd name="connsiteX124" fmla="*/ 3659117 w 4443412"/>
              <a:gd name="connsiteY124" fmla="*/ 3992165 h 3992562"/>
              <a:gd name="connsiteX125" fmla="*/ 3631730 w 4443412"/>
              <a:gd name="connsiteY125" fmla="*/ 3992562 h 3992562"/>
              <a:gd name="connsiteX126" fmla="*/ 3604343 w 4443412"/>
              <a:gd name="connsiteY126" fmla="*/ 3992562 h 3992562"/>
              <a:gd name="connsiteX127" fmla="*/ 3576560 w 4443412"/>
              <a:gd name="connsiteY127" fmla="*/ 3990975 h 3992562"/>
              <a:gd name="connsiteX128" fmla="*/ 3548379 w 4443412"/>
              <a:gd name="connsiteY128" fmla="*/ 3988990 h 3992562"/>
              <a:gd name="connsiteX129" fmla="*/ 3520595 w 4443412"/>
              <a:gd name="connsiteY129" fmla="*/ 3986609 h 3992562"/>
              <a:gd name="connsiteX130" fmla="*/ 3492415 w 4443412"/>
              <a:gd name="connsiteY130" fmla="*/ 3982640 h 3992562"/>
              <a:gd name="connsiteX131" fmla="*/ 3464631 w 4443412"/>
              <a:gd name="connsiteY131" fmla="*/ 3978672 h 3992562"/>
              <a:gd name="connsiteX132" fmla="*/ 3436053 w 4443412"/>
              <a:gd name="connsiteY132" fmla="*/ 3973115 h 3992562"/>
              <a:gd name="connsiteX133" fmla="*/ 3407476 w 4443412"/>
              <a:gd name="connsiteY133" fmla="*/ 3967559 h 3992562"/>
              <a:gd name="connsiteX134" fmla="*/ 3379295 w 4443412"/>
              <a:gd name="connsiteY134" fmla="*/ 3961209 h 3992562"/>
              <a:gd name="connsiteX135" fmla="*/ 3350321 w 4443412"/>
              <a:gd name="connsiteY135" fmla="*/ 3954065 h 3992562"/>
              <a:gd name="connsiteX136" fmla="*/ 3321346 w 4443412"/>
              <a:gd name="connsiteY136" fmla="*/ 3946128 h 3992562"/>
              <a:gd name="connsiteX137" fmla="*/ 3291975 w 4443412"/>
              <a:gd name="connsiteY137" fmla="*/ 3938190 h 3992562"/>
              <a:gd name="connsiteX138" fmla="*/ 3263001 w 4443412"/>
              <a:gd name="connsiteY138" fmla="*/ 3929062 h 3992562"/>
              <a:gd name="connsiteX139" fmla="*/ 3233232 w 4443412"/>
              <a:gd name="connsiteY139" fmla="*/ 3919537 h 3992562"/>
              <a:gd name="connsiteX140" fmla="*/ 3203464 w 4443412"/>
              <a:gd name="connsiteY140" fmla="*/ 3910012 h 3992562"/>
              <a:gd name="connsiteX141" fmla="*/ 3173299 w 4443412"/>
              <a:gd name="connsiteY141" fmla="*/ 3899693 h 3992562"/>
              <a:gd name="connsiteX142" fmla="*/ 3112571 w 4443412"/>
              <a:gd name="connsiteY142" fmla="*/ 3878262 h 3992562"/>
              <a:gd name="connsiteX143" fmla="*/ 3051050 w 4443412"/>
              <a:gd name="connsiteY143" fmla="*/ 3855243 h 3992562"/>
              <a:gd name="connsiteX144" fmla="*/ 2988735 w 4443412"/>
              <a:gd name="connsiteY144" fmla="*/ 3831034 h 3992562"/>
              <a:gd name="connsiteX145" fmla="*/ 2860533 w 4443412"/>
              <a:gd name="connsiteY145" fmla="*/ 3780631 h 3992562"/>
              <a:gd name="connsiteX146" fmla="*/ 818429 w 4443412"/>
              <a:gd name="connsiteY146" fmla="*/ 2887662 h 3992562"/>
              <a:gd name="connsiteX147" fmla="*/ 753733 w 4443412"/>
              <a:gd name="connsiteY147" fmla="*/ 2858294 h 3992562"/>
              <a:gd name="connsiteX148" fmla="*/ 686655 w 4443412"/>
              <a:gd name="connsiteY148" fmla="*/ 2828131 h 3992562"/>
              <a:gd name="connsiteX149" fmla="*/ 617593 w 4443412"/>
              <a:gd name="connsiteY149" fmla="*/ 2797175 h 3992562"/>
              <a:gd name="connsiteX150" fmla="*/ 582665 w 4443412"/>
              <a:gd name="connsiteY150" fmla="*/ 2781300 h 3992562"/>
              <a:gd name="connsiteX151" fmla="*/ 548133 w 4443412"/>
              <a:gd name="connsiteY151" fmla="*/ 2765425 h 3992562"/>
              <a:gd name="connsiteX152" fmla="*/ 513205 w 4443412"/>
              <a:gd name="connsiteY152" fmla="*/ 2748359 h 3992562"/>
              <a:gd name="connsiteX153" fmla="*/ 479071 w 4443412"/>
              <a:gd name="connsiteY153" fmla="*/ 2730897 h 3992562"/>
              <a:gd name="connsiteX154" fmla="*/ 444937 w 4443412"/>
              <a:gd name="connsiteY154" fmla="*/ 2712640 h 3992562"/>
              <a:gd name="connsiteX155" fmla="*/ 410803 w 4443412"/>
              <a:gd name="connsiteY155" fmla="*/ 2694384 h 3992562"/>
              <a:gd name="connsiteX156" fmla="*/ 377859 w 4443412"/>
              <a:gd name="connsiteY156" fmla="*/ 2675334 h 3992562"/>
              <a:gd name="connsiteX157" fmla="*/ 345709 w 4443412"/>
              <a:gd name="connsiteY157" fmla="*/ 2655490 h 3992562"/>
              <a:gd name="connsiteX158" fmla="*/ 313559 w 4443412"/>
              <a:gd name="connsiteY158" fmla="*/ 2634853 h 3992562"/>
              <a:gd name="connsiteX159" fmla="*/ 298080 w 4443412"/>
              <a:gd name="connsiteY159" fmla="*/ 2623740 h 3992562"/>
              <a:gd name="connsiteX160" fmla="*/ 282600 w 4443412"/>
              <a:gd name="connsiteY160" fmla="*/ 2613422 h 3992562"/>
              <a:gd name="connsiteX161" fmla="*/ 267518 w 4443412"/>
              <a:gd name="connsiteY161" fmla="*/ 2602309 h 3992562"/>
              <a:gd name="connsiteX162" fmla="*/ 252832 w 4443412"/>
              <a:gd name="connsiteY162" fmla="*/ 2590800 h 3992562"/>
              <a:gd name="connsiteX163" fmla="*/ 238146 w 4443412"/>
              <a:gd name="connsiteY163" fmla="*/ 2579290 h 3992562"/>
              <a:gd name="connsiteX164" fmla="*/ 223858 w 4443412"/>
              <a:gd name="connsiteY164" fmla="*/ 2567781 h 3992562"/>
              <a:gd name="connsiteX165" fmla="*/ 209569 w 4443412"/>
              <a:gd name="connsiteY165" fmla="*/ 2555875 h 3992562"/>
              <a:gd name="connsiteX166" fmla="*/ 196074 w 4443412"/>
              <a:gd name="connsiteY166" fmla="*/ 2543572 h 3992562"/>
              <a:gd name="connsiteX167" fmla="*/ 182579 w 4443412"/>
              <a:gd name="connsiteY167" fmla="*/ 2530872 h 3992562"/>
              <a:gd name="connsiteX168" fmla="*/ 169878 w 4443412"/>
              <a:gd name="connsiteY168" fmla="*/ 2518569 h 3992562"/>
              <a:gd name="connsiteX169" fmla="*/ 157177 w 4443412"/>
              <a:gd name="connsiteY169" fmla="*/ 2505472 h 3992562"/>
              <a:gd name="connsiteX170" fmla="*/ 144873 w 4443412"/>
              <a:gd name="connsiteY170" fmla="*/ 2491978 h 3992562"/>
              <a:gd name="connsiteX171" fmla="*/ 133362 w 4443412"/>
              <a:gd name="connsiteY171" fmla="*/ 2478484 h 3992562"/>
              <a:gd name="connsiteX172" fmla="*/ 121852 w 4443412"/>
              <a:gd name="connsiteY172" fmla="*/ 2464594 h 3992562"/>
              <a:gd name="connsiteX173" fmla="*/ 110738 w 4443412"/>
              <a:gd name="connsiteY173" fmla="*/ 2450703 h 3992562"/>
              <a:gd name="connsiteX174" fmla="*/ 100419 w 4443412"/>
              <a:gd name="connsiteY174" fmla="*/ 2436019 h 3992562"/>
              <a:gd name="connsiteX175" fmla="*/ 89702 w 4443412"/>
              <a:gd name="connsiteY175" fmla="*/ 2421731 h 3992562"/>
              <a:gd name="connsiteX176" fmla="*/ 80573 w 4443412"/>
              <a:gd name="connsiteY176" fmla="*/ 2406650 h 3992562"/>
              <a:gd name="connsiteX177" fmla="*/ 71047 w 4443412"/>
              <a:gd name="connsiteY177" fmla="*/ 2391172 h 3992562"/>
              <a:gd name="connsiteX178" fmla="*/ 62315 w 4443412"/>
              <a:gd name="connsiteY178" fmla="*/ 2375297 h 3992562"/>
              <a:gd name="connsiteX179" fmla="*/ 54377 w 4443412"/>
              <a:gd name="connsiteY179" fmla="*/ 2359025 h 3992562"/>
              <a:gd name="connsiteX180" fmla="*/ 46439 w 4443412"/>
              <a:gd name="connsiteY180" fmla="*/ 2343150 h 3992562"/>
              <a:gd name="connsiteX181" fmla="*/ 39294 w 4443412"/>
              <a:gd name="connsiteY181" fmla="*/ 2326084 h 3992562"/>
              <a:gd name="connsiteX182" fmla="*/ 32944 w 4443412"/>
              <a:gd name="connsiteY182" fmla="*/ 2309415 h 3992562"/>
              <a:gd name="connsiteX183" fmla="*/ 26990 w 4443412"/>
              <a:gd name="connsiteY183" fmla="*/ 2292350 h 3992562"/>
              <a:gd name="connsiteX184" fmla="*/ 21433 w 4443412"/>
              <a:gd name="connsiteY184" fmla="*/ 2274094 h 3992562"/>
              <a:gd name="connsiteX185" fmla="*/ 16670 w 4443412"/>
              <a:gd name="connsiteY185" fmla="*/ 2256234 h 3992562"/>
              <a:gd name="connsiteX186" fmla="*/ 11908 w 4443412"/>
              <a:gd name="connsiteY186" fmla="*/ 2237978 h 3992562"/>
              <a:gd name="connsiteX187" fmla="*/ 8335 w 4443412"/>
              <a:gd name="connsiteY187" fmla="*/ 2218928 h 3992562"/>
              <a:gd name="connsiteX188" fmla="*/ 5557 w 4443412"/>
              <a:gd name="connsiteY188" fmla="*/ 2199878 h 3992562"/>
              <a:gd name="connsiteX189" fmla="*/ 3176 w 4443412"/>
              <a:gd name="connsiteY189" fmla="*/ 2180034 h 3992562"/>
              <a:gd name="connsiteX190" fmla="*/ 1588 w 4443412"/>
              <a:gd name="connsiteY190" fmla="*/ 2159794 h 3992562"/>
              <a:gd name="connsiteX191" fmla="*/ 397 w 4443412"/>
              <a:gd name="connsiteY191" fmla="*/ 2139553 h 3992562"/>
              <a:gd name="connsiteX192" fmla="*/ 0 w 4443412"/>
              <a:gd name="connsiteY192" fmla="*/ 2118915 h 3992562"/>
              <a:gd name="connsiteX193" fmla="*/ 0 w 4443412"/>
              <a:gd name="connsiteY193" fmla="*/ 1397794 h 3992562"/>
              <a:gd name="connsiteX194" fmla="*/ 0 w 4443412"/>
              <a:gd name="connsiteY194" fmla="*/ 1352153 h 3992562"/>
              <a:gd name="connsiteX195" fmla="*/ 397 w 4443412"/>
              <a:gd name="connsiteY195" fmla="*/ 1307703 h 3992562"/>
              <a:gd name="connsiteX196" fmla="*/ 1985 w 4443412"/>
              <a:gd name="connsiteY196" fmla="*/ 1263253 h 3992562"/>
              <a:gd name="connsiteX197" fmla="*/ 3572 w 4443412"/>
              <a:gd name="connsiteY197" fmla="*/ 1219200 h 3992562"/>
              <a:gd name="connsiteX198" fmla="*/ 6351 w 4443412"/>
              <a:gd name="connsiteY198" fmla="*/ 1176338 h 3992562"/>
              <a:gd name="connsiteX199" fmla="*/ 8335 w 4443412"/>
              <a:gd name="connsiteY199" fmla="*/ 1154509 h 3992562"/>
              <a:gd name="connsiteX200" fmla="*/ 10320 w 4443412"/>
              <a:gd name="connsiteY200" fmla="*/ 1133475 h 3992562"/>
              <a:gd name="connsiteX201" fmla="*/ 13098 w 4443412"/>
              <a:gd name="connsiteY201" fmla="*/ 1112044 h 3992562"/>
              <a:gd name="connsiteX202" fmla="*/ 15877 w 4443412"/>
              <a:gd name="connsiteY202" fmla="*/ 1091009 h 3992562"/>
              <a:gd name="connsiteX203" fmla="*/ 19052 w 4443412"/>
              <a:gd name="connsiteY203" fmla="*/ 1069975 h 3992562"/>
              <a:gd name="connsiteX204" fmla="*/ 23021 w 4443412"/>
              <a:gd name="connsiteY204" fmla="*/ 1048941 h 3992562"/>
              <a:gd name="connsiteX205" fmla="*/ 26990 w 4443412"/>
              <a:gd name="connsiteY205" fmla="*/ 1027906 h 3992562"/>
              <a:gd name="connsiteX206" fmla="*/ 31356 w 4443412"/>
              <a:gd name="connsiteY206" fmla="*/ 1007666 h 3992562"/>
              <a:gd name="connsiteX207" fmla="*/ 36516 w 4443412"/>
              <a:gd name="connsiteY207" fmla="*/ 986631 h 3992562"/>
              <a:gd name="connsiteX208" fmla="*/ 42073 w 4443412"/>
              <a:gd name="connsiteY208" fmla="*/ 965994 h 3992562"/>
              <a:gd name="connsiteX209" fmla="*/ 48026 w 4443412"/>
              <a:gd name="connsiteY209" fmla="*/ 945753 h 3992562"/>
              <a:gd name="connsiteX210" fmla="*/ 54377 w 4443412"/>
              <a:gd name="connsiteY210" fmla="*/ 925513 h 3992562"/>
              <a:gd name="connsiteX211" fmla="*/ 61918 w 4443412"/>
              <a:gd name="connsiteY211" fmla="*/ 905272 h 3992562"/>
              <a:gd name="connsiteX212" fmla="*/ 69856 w 4443412"/>
              <a:gd name="connsiteY212" fmla="*/ 885031 h 3992562"/>
              <a:gd name="connsiteX213" fmla="*/ 77795 w 4443412"/>
              <a:gd name="connsiteY213" fmla="*/ 865188 h 3992562"/>
              <a:gd name="connsiteX214" fmla="*/ 87321 w 4443412"/>
              <a:gd name="connsiteY214" fmla="*/ 845344 h 3992562"/>
              <a:gd name="connsiteX215" fmla="*/ 96846 w 4443412"/>
              <a:gd name="connsiteY215" fmla="*/ 825500 h 3992562"/>
              <a:gd name="connsiteX216" fmla="*/ 107166 w 4443412"/>
              <a:gd name="connsiteY216" fmla="*/ 805656 h 3992562"/>
              <a:gd name="connsiteX217" fmla="*/ 118676 w 4443412"/>
              <a:gd name="connsiteY217" fmla="*/ 786209 h 3992562"/>
              <a:gd name="connsiteX218" fmla="*/ 130981 w 4443412"/>
              <a:gd name="connsiteY218" fmla="*/ 766763 h 3992562"/>
              <a:gd name="connsiteX219" fmla="*/ 143285 w 4443412"/>
              <a:gd name="connsiteY219" fmla="*/ 747713 h 3992562"/>
              <a:gd name="connsiteX220" fmla="*/ 156780 w 4443412"/>
              <a:gd name="connsiteY220" fmla="*/ 728266 h 3992562"/>
              <a:gd name="connsiteX221" fmla="*/ 166703 w 4443412"/>
              <a:gd name="connsiteY221" fmla="*/ 715169 h 3992562"/>
              <a:gd name="connsiteX222" fmla="*/ 176625 w 4443412"/>
              <a:gd name="connsiteY222" fmla="*/ 702469 h 3992562"/>
              <a:gd name="connsiteX223" fmla="*/ 187342 w 4443412"/>
              <a:gd name="connsiteY223" fmla="*/ 689769 h 3992562"/>
              <a:gd name="connsiteX224" fmla="*/ 197265 w 4443412"/>
              <a:gd name="connsiteY224" fmla="*/ 677863 h 3992562"/>
              <a:gd name="connsiteX225" fmla="*/ 208378 w 4443412"/>
              <a:gd name="connsiteY225" fmla="*/ 666353 h 3992562"/>
              <a:gd name="connsiteX226" fmla="*/ 219095 w 4443412"/>
              <a:gd name="connsiteY226" fmla="*/ 654844 h 3992562"/>
              <a:gd name="connsiteX227" fmla="*/ 230208 w 4443412"/>
              <a:gd name="connsiteY227" fmla="*/ 643731 h 3992562"/>
              <a:gd name="connsiteX228" fmla="*/ 241322 w 4443412"/>
              <a:gd name="connsiteY228" fmla="*/ 633016 h 3992562"/>
              <a:gd name="connsiteX229" fmla="*/ 252832 w 4443412"/>
              <a:gd name="connsiteY229" fmla="*/ 622697 h 3992562"/>
              <a:gd name="connsiteX230" fmla="*/ 264343 w 4443412"/>
              <a:gd name="connsiteY230" fmla="*/ 612378 h 3992562"/>
              <a:gd name="connsiteX231" fmla="*/ 276250 w 4443412"/>
              <a:gd name="connsiteY231" fmla="*/ 602853 h 3992562"/>
              <a:gd name="connsiteX232" fmla="*/ 288157 w 4443412"/>
              <a:gd name="connsiteY232" fmla="*/ 593328 h 3992562"/>
              <a:gd name="connsiteX233" fmla="*/ 300065 w 4443412"/>
              <a:gd name="connsiteY233" fmla="*/ 583803 h 3992562"/>
              <a:gd name="connsiteX234" fmla="*/ 312766 w 4443412"/>
              <a:gd name="connsiteY234" fmla="*/ 575072 h 3992562"/>
              <a:gd name="connsiteX235" fmla="*/ 325070 w 4443412"/>
              <a:gd name="connsiteY235" fmla="*/ 566341 h 3992562"/>
              <a:gd name="connsiteX236" fmla="*/ 337374 w 4443412"/>
              <a:gd name="connsiteY236" fmla="*/ 558006 h 3992562"/>
              <a:gd name="connsiteX237" fmla="*/ 350472 w 4443412"/>
              <a:gd name="connsiteY237" fmla="*/ 550069 h 3992562"/>
              <a:gd name="connsiteX238" fmla="*/ 363570 w 4443412"/>
              <a:gd name="connsiteY238" fmla="*/ 542131 h 3992562"/>
              <a:gd name="connsiteX239" fmla="*/ 390163 w 4443412"/>
              <a:gd name="connsiteY239" fmla="*/ 527050 h 3992562"/>
              <a:gd name="connsiteX240" fmla="*/ 417153 w 4443412"/>
              <a:gd name="connsiteY240" fmla="*/ 513159 h 3992562"/>
              <a:gd name="connsiteX241" fmla="*/ 444540 w 4443412"/>
              <a:gd name="connsiteY241" fmla="*/ 499666 h 3992562"/>
              <a:gd name="connsiteX242" fmla="*/ 472324 w 4443412"/>
              <a:gd name="connsiteY242" fmla="*/ 487363 h 3992562"/>
              <a:gd name="connsiteX243" fmla="*/ 500504 w 4443412"/>
              <a:gd name="connsiteY243" fmla="*/ 475853 h 3992562"/>
              <a:gd name="connsiteX244" fmla="*/ 529479 w 4443412"/>
              <a:gd name="connsiteY244" fmla="*/ 465534 h 3992562"/>
              <a:gd name="connsiteX245" fmla="*/ 558850 w 4443412"/>
              <a:gd name="connsiteY245" fmla="*/ 455613 h 3992562"/>
              <a:gd name="connsiteX246" fmla="*/ 588221 w 4443412"/>
              <a:gd name="connsiteY246" fmla="*/ 446088 h 3992562"/>
              <a:gd name="connsiteX247" fmla="*/ 618387 w 4443412"/>
              <a:gd name="connsiteY247" fmla="*/ 437753 h 3992562"/>
              <a:gd name="connsiteX248" fmla="*/ 648155 w 4443412"/>
              <a:gd name="connsiteY248" fmla="*/ 429022 h 3992562"/>
              <a:gd name="connsiteX249" fmla="*/ 678717 w 4443412"/>
              <a:gd name="connsiteY249" fmla="*/ 421481 h 3992562"/>
              <a:gd name="connsiteX250" fmla="*/ 709279 w 4443412"/>
              <a:gd name="connsiteY250" fmla="*/ 414734 h 3992562"/>
              <a:gd name="connsiteX251" fmla="*/ 740238 w 4443412"/>
              <a:gd name="connsiteY251" fmla="*/ 407988 h 3992562"/>
              <a:gd name="connsiteX252" fmla="*/ 771197 w 4443412"/>
              <a:gd name="connsiteY252" fmla="*/ 401638 h 3992562"/>
              <a:gd name="connsiteX253" fmla="*/ 802156 w 4443412"/>
              <a:gd name="connsiteY253" fmla="*/ 395684 h 3992562"/>
              <a:gd name="connsiteX254" fmla="*/ 864471 w 4443412"/>
              <a:gd name="connsiteY254" fmla="*/ 384572 h 3992562"/>
              <a:gd name="connsiteX255" fmla="*/ 926786 w 4443412"/>
              <a:gd name="connsiteY255" fmla="*/ 374650 h 3992562"/>
              <a:gd name="connsiteX256" fmla="*/ 1050622 w 4443412"/>
              <a:gd name="connsiteY256" fmla="*/ 354806 h 3992562"/>
              <a:gd name="connsiteX257" fmla="*/ 3575766 w 4443412"/>
              <a:gd name="connsiteY257" fmla="*/ 5160 h 3992562"/>
              <a:gd name="connsiteX258" fmla="*/ 3594817 w 4443412"/>
              <a:gd name="connsiteY258" fmla="*/ 3175 h 3992562"/>
              <a:gd name="connsiteX259" fmla="*/ 3613472 w 4443412"/>
              <a:gd name="connsiteY259" fmla="*/ 1588 h 3992562"/>
              <a:gd name="connsiteX260" fmla="*/ 3631333 w 4443412"/>
              <a:gd name="connsiteY260" fmla="*/ 397 h 399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4443412" h="3992562">
                <a:moveTo>
                  <a:pt x="3649988" y="0"/>
                </a:moveTo>
                <a:lnTo>
                  <a:pt x="3667849" y="0"/>
                </a:lnTo>
                <a:lnTo>
                  <a:pt x="3685710" y="397"/>
                </a:lnTo>
                <a:lnTo>
                  <a:pt x="3703174" y="1588"/>
                </a:lnTo>
                <a:lnTo>
                  <a:pt x="3720638" y="2381"/>
                </a:lnTo>
                <a:lnTo>
                  <a:pt x="3737705" y="4366"/>
                </a:lnTo>
                <a:lnTo>
                  <a:pt x="3755169" y="7144"/>
                </a:lnTo>
                <a:lnTo>
                  <a:pt x="3771839" y="9525"/>
                </a:lnTo>
                <a:lnTo>
                  <a:pt x="3788510" y="12303"/>
                </a:lnTo>
                <a:lnTo>
                  <a:pt x="3805180" y="16669"/>
                </a:lnTo>
                <a:lnTo>
                  <a:pt x="3821057" y="20638"/>
                </a:lnTo>
                <a:lnTo>
                  <a:pt x="3836933" y="25003"/>
                </a:lnTo>
                <a:lnTo>
                  <a:pt x="3853206" y="29369"/>
                </a:lnTo>
                <a:lnTo>
                  <a:pt x="3869083" y="34925"/>
                </a:lnTo>
                <a:lnTo>
                  <a:pt x="3884165" y="40481"/>
                </a:lnTo>
                <a:lnTo>
                  <a:pt x="3899645" y="46434"/>
                </a:lnTo>
                <a:lnTo>
                  <a:pt x="3914331" y="52784"/>
                </a:lnTo>
                <a:lnTo>
                  <a:pt x="3929016" y="59928"/>
                </a:lnTo>
                <a:lnTo>
                  <a:pt x="3943305" y="67072"/>
                </a:lnTo>
                <a:lnTo>
                  <a:pt x="3957991" y="74613"/>
                </a:lnTo>
                <a:lnTo>
                  <a:pt x="3971883" y="82550"/>
                </a:lnTo>
                <a:lnTo>
                  <a:pt x="3985774" y="90885"/>
                </a:lnTo>
                <a:lnTo>
                  <a:pt x="3999269" y="100013"/>
                </a:lnTo>
                <a:lnTo>
                  <a:pt x="4012764" y="108744"/>
                </a:lnTo>
                <a:lnTo>
                  <a:pt x="4025862" y="118269"/>
                </a:lnTo>
                <a:lnTo>
                  <a:pt x="4038167" y="127794"/>
                </a:lnTo>
                <a:lnTo>
                  <a:pt x="4050867" y="137716"/>
                </a:lnTo>
                <a:lnTo>
                  <a:pt x="4063172" y="148431"/>
                </a:lnTo>
                <a:lnTo>
                  <a:pt x="4075476" y="159147"/>
                </a:lnTo>
                <a:lnTo>
                  <a:pt x="4087383" y="170259"/>
                </a:lnTo>
                <a:lnTo>
                  <a:pt x="4098894" y="181769"/>
                </a:lnTo>
                <a:lnTo>
                  <a:pt x="4109610" y="193278"/>
                </a:lnTo>
                <a:lnTo>
                  <a:pt x="4120724" y="205184"/>
                </a:lnTo>
                <a:lnTo>
                  <a:pt x="4131043" y="217884"/>
                </a:lnTo>
                <a:lnTo>
                  <a:pt x="4141760" y="230188"/>
                </a:lnTo>
                <a:lnTo>
                  <a:pt x="4151683" y="243284"/>
                </a:lnTo>
                <a:lnTo>
                  <a:pt x="4161605" y="256381"/>
                </a:lnTo>
                <a:lnTo>
                  <a:pt x="4171131" y="269875"/>
                </a:lnTo>
                <a:lnTo>
                  <a:pt x="4180261" y="283766"/>
                </a:lnTo>
                <a:lnTo>
                  <a:pt x="4188993" y="297656"/>
                </a:lnTo>
                <a:lnTo>
                  <a:pt x="4197725" y="312341"/>
                </a:lnTo>
                <a:lnTo>
                  <a:pt x="4206059" y="326628"/>
                </a:lnTo>
                <a:lnTo>
                  <a:pt x="4213998" y="341313"/>
                </a:lnTo>
                <a:lnTo>
                  <a:pt x="4221539" y="355997"/>
                </a:lnTo>
                <a:lnTo>
                  <a:pt x="4229081" y="371475"/>
                </a:lnTo>
                <a:lnTo>
                  <a:pt x="4236225" y="386953"/>
                </a:lnTo>
                <a:lnTo>
                  <a:pt x="4242575" y="403225"/>
                </a:lnTo>
                <a:lnTo>
                  <a:pt x="4248926" y="419100"/>
                </a:lnTo>
                <a:lnTo>
                  <a:pt x="4254879" y="434975"/>
                </a:lnTo>
                <a:lnTo>
                  <a:pt x="4260437" y="451644"/>
                </a:lnTo>
                <a:lnTo>
                  <a:pt x="4265993" y="468709"/>
                </a:lnTo>
                <a:lnTo>
                  <a:pt x="4271153" y="484981"/>
                </a:lnTo>
                <a:lnTo>
                  <a:pt x="4275916" y="502444"/>
                </a:lnTo>
                <a:lnTo>
                  <a:pt x="4279885" y="519509"/>
                </a:lnTo>
                <a:lnTo>
                  <a:pt x="4283854" y="536972"/>
                </a:lnTo>
                <a:lnTo>
                  <a:pt x="4287823" y="554434"/>
                </a:lnTo>
                <a:lnTo>
                  <a:pt x="4290999" y="572294"/>
                </a:lnTo>
                <a:lnTo>
                  <a:pt x="4294173" y="590550"/>
                </a:lnTo>
                <a:lnTo>
                  <a:pt x="4296555" y="608806"/>
                </a:lnTo>
                <a:lnTo>
                  <a:pt x="4298539" y="627063"/>
                </a:lnTo>
                <a:lnTo>
                  <a:pt x="4300525" y="645319"/>
                </a:lnTo>
                <a:lnTo>
                  <a:pt x="4439840" y="2872581"/>
                </a:lnTo>
                <a:lnTo>
                  <a:pt x="4441825" y="2916634"/>
                </a:lnTo>
                <a:lnTo>
                  <a:pt x="4442618" y="2959100"/>
                </a:lnTo>
                <a:lnTo>
                  <a:pt x="4443412" y="3000375"/>
                </a:lnTo>
                <a:lnTo>
                  <a:pt x="4443412" y="3041650"/>
                </a:lnTo>
                <a:lnTo>
                  <a:pt x="4442618" y="3081337"/>
                </a:lnTo>
                <a:lnTo>
                  <a:pt x="4440633" y="3121025"/>
                </a:lnTo>
                <a:lnTo>
                  <a:pt x="4439443" y="3140472"/>
                </a:lnTo>
                <a:lnTo>
                  <a:pt x="4437855" y="3159918"/>
                </a:lnTo>
                <a:lnTo>
                  <a:pt x="4435871" y="3179365"/>
                </a:lnTo>
                <a:lnTo>
                  <a:pt x="4433489" y="3198812"/>
                </a:lnTo>
                <a:lnTo>
                  <a:pt x="4430711" y="3218259"/>
                </a:lnTo>
                <a:lnTo>
                  <a:pt x="4427933" y="3237309"/>
                </a:lnTo>
                <a:lnTo>
                  <a:pt x="4424757" y="3256756"/>
                </a:lnTo>
                <a:lnTo>
                  <a:pt x="4420788" y="3276203"/>
                </a:lnTo>
                <a:lnTo>
                  <a:pt x="4416819" y="3295253"/>
                </a:lnTo>
                <a:lnTo>
                  <a:pt x="4412453" y="3314700"/>
                </a:lnTo>
                <a:lnTo>
                  <a:pt x="4407293" y="3334147"/>
                </a:lnTo>
                <a:lnTo>
                  <a:pt x="4401737" y="3353593"/>
                </a:lnTo>
                <a:lnTo>
                  <a:pt x="4395783" y="3373040"/>
                </a:lnTo>
                <a:lnTo>
                  <a:pt x="4389432" y="3392487"/>
                </a:lnTo>
                <a:lnTo>
                  <a:pt x="4382288" y="3412331"/>
                </a:lnTo>
                <a:lnTo>
                  <a:pt x="4374747" y="3432175"/>
                </a:lnTo>
                <a:lnTo>
                  <a:pt x="4366809" y="3452018"/>
                </a:lnTo>
                <a:lnTo>
                  <a:pt x="4358473" y="3472259"/>
                </a:lnTo>
                <a:lnTo>
                  <a:pt x="4349344" y="3492500"/>
                </a:lnTo>
                <a:lnTo>
                  <a:pt x="4339819" y="3513137"/>
                </a:lnTo>
                <a:lnTo>
                  <a:pt x="4329499" y="3534172"/>
                </a:lnTo>
                <a:lnTo>
                  <a:pt x="4318385" y="3554809"/>
                </a:lnTo>
                <a:lnTo>
                  <a:pt x="4306875" y="3575447"/>
                </a:lnTo>
                <a:lnTo>
                  <a:pt x="4294967" y="3595290"/>
                </a:lnTo>
                <a:lnTo>
                  <a:pt x="4283060" y="3615531"/>
                </a:lnTo>
                <a:lnTo>
                  <a:pt x="4269962" y="3634978"/>
                </a:lnTo>
                <a:lnTo>
                  <a:pt x="4256864" y="3654028"/>
                </a:lnTo>
                <a:lnTo>
                  <a:pt x="4242972" y="3672284"/>
                </a:lnTo>
                <a:lnTo>
                  <a:pt x="4229081" y="3690937"/>
                </a:lnTo>
                <a:lnTo>
                  <a:pt x="4214791" y="3708797"/>
                </a:lnTo>
                <a:lnTo>
                  <a:pt x="4199709" y="3726259"/>
                </a:lnTo>
                <a:lnTo>
                  <a:pt x="4184627" y="3743325"/>
                </a:lnTo>
                <a:lnTo>
                  <a:pt x="4168750" y="3760390"/>
                </a:lnTo>
                <a:lnTo>
                  <a:pt x="4152873" y="3776265"/>
                </a:lnTo>
                <a:lnTo>
                  <a:pt x="4136203" y="3792140"/>
                </a:lnTo>
                <a:lnTo>
                  <a:pt x="4119136" y="3807222"/>
                </a:lnTo>
                <a:lnTo>
                  <a:pt x="4101672" y="3822303"/>
                </a:lnTo>
                <a:lnTo>
                  <a:pt x="4083811" y="3836193"/>
                </a:lnTo>
                <a:lnTo>
                  <a:pt x="4065950" y="3850084"/>
                </a:lnTo>
                <a:lnTo>
                  <a:pt x="4047295" y="3863181"/>
                </a:lnTo>
                <a:lnTo>
                  <a:pt x="4028244" y="3875484"/>
                </a:lnTo>
                <a:lnTo>
                  <a:pt x="4008795" y="3888184"/>
                </a:lnTo>
                <a:lnTo>
                  <a:pt x="3989347" y="3899693"/>
                </a:lnTo>
                <a:lnTo>
                  <a:pt x="3969501" y="3910012"/>
                </a:lnTo>
                <a:lnTo>
                  <a:pt x="3948862" y="3920728"/>
                </a:lnTo>
                <a:lnTo>
                  <a:pt x="3927825" y="3930253"/>
                </a:lnTo>
                <a:lnTo>
                  <a:pt x="3907186" y="3938984"/>
                </a:lnTo>
                <a:lnTo>
                  <a:pt x="3885356" y="3947715"/>
                </a:lnTo>
                <a:lnTo>
                  <a:pt x="3863526" y="3955256"/>
                </a:lnTo>
                <a:lnTo>
                  <a:pt x="3840902" y="3962400"/>
                </a:lnTo>
                <a:lnTo>
                  <a:pt x="3818675" y="3968750"/>
                </a:lnTo>
                <a:lnTo>
                  <a:pt x="3795654" y="3973909"/>
                </a:lnTo>
                <a:lnTo>
                  <a:pt x="3768664" y="3980259"/>
                </a:lnTo>
                <a:lnTo>
                  <a:pt x="3741277" y="3984625"/>
                </a:lnTo>
                <a:lnTo>
                  <a:pt x="3714287" y="3988197"/>
                </a:lnTo>
                <a:lnTo>
                  <a:pt x="3686901" y="3990578"/>
                </a:lnTo>
                <a:lnTo>
                  <a:pt x="3659117" y="3992165"/>
                </a:lnTo>
                <a:lnTo>
                  <a:pt x="3631730" y="3992562"/>
                </a:lnTo>
                <a:lnTo>
                  <a:pt x="3604343" y="3992562"/>
                </a:lnTo>
                <a:lnTo>
                  <a:pt x="3576560" y="3990975"/>
                </a:lnTo>
                <a:lnTo>
                  <a:pt x="3548379" y="3988990"/>
                </a:lnTo>
                <a:lnTo>
                  <a:pt x="3520595" y="3986609"/>
                </a:lnTo>
                <a:lnTo>
                  <a:pt x="3492415" y="3982640"/>
                </a:lnTo>
                <a:lnTo>
                  <a:pt x="3464631" y="3978672"/>
                </a:lnTo>
                <a:lnTo>
                  <a:pt x="3436053" y="3973115"/>
                </a:lnTo>
                <a:lnTo>
                  <a:pt x="3407476" y="3967559"/>
                </a:lnTo>
                <a:lnTo>
                  <a:pt x="3379295" y="3961209"/>
                </a:lnTo>
                <a:lnTo>
                  <a:pt x="3350321" y="3954065"/>
                </a:lnTo>
                <a:lnTo>
                  <a:pt x="3321346" y="3946128"/>
                </a:lnTo>
                <a:lnTo>
                  <a:pt x="3291975" y="3938190"/>
                </a:lnTo>
                <a:lnTo>
                  <a:pt x="3263001" y="3929062"/>
                </a:lnTo>
                <a:lnTo>
                  <a:pt x="3233232" y="3919537"/>
                </a:lnTo>
                <a:lnTo>
                  <a:pt x="3203464" y="3910012"/>
                </a:lnTo>
                <a:lnTo>
                  <a:pt x="3173299" y="3899693"/>
                </a:lnTo>
                <a:lnTo>
                  <a:pt x="3112571" y="3878262"/>
                </a:lnTo>
                <a:lnTo>
                  <a:pt x="3051050" y="3855243"/>
                </a:lnTo>
                <a:lnTo>
                  <a:pt x="2988735" y="3831034"/>
                </a:lnTo>
                <a:lnTo>
                  <a:pt x="2860533" y="3780631"/>
                </a:lnTo>
                <a:lnTo>
                  <a:pt x="818429" y="2887662"/>
                </a:lnTo>
                <a:lnTo>
                  <a:pt x="753733" y="2858294"/>
                </a:lnTo>
                <a:lnTo>
                  <a:pt x="686655" y="2828131"/>
                </a:lnTo>
                <a:lnTo>
                  <a:pt x="617593" y="2797175"/>
                </a:lnTo>
                <a:lnTo>
                  <a:pt x="582665" y="2781300"/>
                </a:lnTo>
                <a:lnTo>
                  <a:pt x="548133" y="2765425"/>
                </a:lnTo>
                <a:lnTo>
                  <a:pt x="513205" y="2748359"/>
                </a:lnTo>
                <a:lnTo>
                  <a:pt x="479071" y="2730897"/>
                </a:lnTo>
                <a:lnTo>
                  <a:pt x="444937" y="2712640"/>
                </a:lnTo>
                <a:lnTo>
                  <a:pt x="410803" y="2694384"/>
                </a:lnTo>
                <a:lnTo>
                  <a:pt x="377859" y="2675334"/>
                </a:lnTo>
                <a:lnTo>
                  <a:pt x="345709" y="2655490"/>
                </a:lnTo>
                <a:lnTo>
                  <a:pt x="313559" y="2634853"/>
                </a:lnTo>
                <a:lnTo>
                  <a:pt x="298080" y="2623740"/>
                </a:lnTo>
                <a:lnTo>
                  <a:pt x="282600" y="2613422"/>
                </a:lnTo>
                <a:lnTo>
                  <a:pt x="267518" y="2602309"/>
                </a:lnTo>
                <a:lnTo>
                  <a:pt x="252832" y="2590800"/>
                </a:lnTo>
                <a:lnTo>
                  <a:pt x="238146" y="2579290"/>
                </a:lnTo>
                <a:lnTo>
                  <a:pt x="223858" y="2567781"/>
                </a:lnTo>
                <a:lnTo>
                  <a:pt x="209569" y="2555875"/>
                </a:lnTo>
                <a:lnTo>
                  <a:pt x="196074" y="2543572"/>
                </a:lnTo>
                <a:lnTo>
                  <a:pt x="182579" y="2530872"/>
                </a:lnTo>
                <a:lnTo>
                  <a:pt x="169878" y="2518569"/>
                </a:lnTo>
                <a:lnTo>
                  <a:pt x="157177" y="2505472"/>
                </a:lnTo>
                <a:lnTo>
                  <a:pt x="144873" y="2491978"/>
                </a:lnTo>
                <a:lnTo>
                  <a:pt x="133362" y="2478484"/>
                </a:lnTo>
                <a:lnTo>
                  <a:pt x="121852" y="2464594"/>
                </a:lnTo>
                <a:lnTo>
                  <a:pt x="110738" y="2450703"/>
                </a:lnTo>
                <a:lnTo>
                  <a:pt x="100419" y="2436019"/>
                </a:lnTo>
                <a:lnTo>
                  <a:pt x="89702" y="2421731"/>
                </a:lnTo>
                <a:lnTo>
                  <a:pt x="80573" y="2406650"/>
                </a:lnTo>
                <a:lnTo>
                  <a:pt x="71047" y="2391172"/>
                </a:lnTo>
                <a:lnTo>
                  <a:pt x="62315" y="2375297"/>
                </a:lnTo>
                <a:lnTo>
                  <a:pt x="54377" y="2359025"/>
                </a:lnTo>
                <a:lnTo>
                  <a:pt x="46439" y="2343150"/>
                </a:lnTo>
                <a:lnTo>
                  <a:pt x="39294" y="2326084"/>
                </a:lnTo>
                <a:lnTo>
                  <a:pt x="32944" y="2309415"/>
                </a:lnTo>
                <a:lnTo>
                  <a:pt x="26990" y="2292350"/>
                </a:lnTo>
                <a:lnTo>
                  <a:pt x="21433" y="2274094"/>
                </a:lnTo>
                <a:lnTo>
                  <a:pt x="16670" y="2256234"/>
                </a:lnTo>
                <a:lnTo>
                  <a:pt x="11908" y="2237978"/>
                </a:lnTo>
                <a:lnTo>
                  <a:pt x="8335" y="2218928"/>
                </a:lnTo>
                <a:lnTo>
                  <a:pt x="5557" y="2199878"/>
                </a:lnTo>
                <a:lnTo>
                  <a:pt x="3176" y="2180034"/>
                </a:lnTo>
                <a:lnTo>
                  <a:pt x="1588" y="2159794"/>
                </a:lnTo>
                <a:lnTo>
                  <a:pt x="397" y="2139553"/>
                </a:lnTo>
                <a:lnTo>
                  <a:pt x="0" y="2118915"/>
                </a:lnTo>
                <a:lnTo>
                  <a:pt x="0" y="1397794"/>
                </a:lnTo>
                <a:lnTo>
                  <a:pt x="0" y="1352153"/>
                </a:lnTo>
                <a:lnTo>
                  <a:pt x="397" y="1307703"/>
                </a:lnTo>
                <a:lnTo>
                  <a:pt x="1985" y="1263253"/>
                </a:lnTo>
                <a:lnTo>
                  <a:pt x="3572" y="1219200"/>
                </a:lnTo>
                <a:lnTo>
                  <a:pt x="6351" y="1176338"/>
                </a:lnTo>
                <a:lnTo>
                  <a:pt x="8335" y="1154509"/>
                </a:lnTo>
                <a:lnTo>
                  <a:pt x="10320" y="1133475"/>
                </a:lnTo>
                <a:lnTo>
                  <a:pt x="13098" y="1112044"/>
                </a:lnTo>
                <a:lnTo>
                  <a:pt x="15877" y="1091009"/>
                </a:lnTo>
                <a:lnTo>
                  <a:pt x="19052" y="1069975"/>
                </a:lnTo>
                <a:lnTo>
                  <a:pt x="23021" y="1048941"/>
                </a:lnTo>
                <a:lnTo>
                  <a:pt x="26990" y="1027906"/>
                </a:lnTo>
                <a:lnTo>
                  <a:pt x="31356" y="1007666"/>
                </a:lnTo>
                <a:lnTo>
                  <a:pt x="36516" y="986631"/>
                </a:lnTo>
                <a:lnTo>
                  <a:pt x="42073" y="965994"/>
                </a:lnTo>
                <a:lnTo>
                  <a:pt x="48026" y="945753"/>
                </a:lnTo>
                <a:lnTo>
                  <a:pt x="54377" y="925513"/>
                </a:lnTo>
                <a:lnTo>
                  <a:pt x="61918" y="905272"/>
                </a:lnTo>
                <a:lnTo>
                  <a:pt x="69856" y="885031"/>
                </a:lnTo>
                <a:lnTo>
                  <a:pt x="77795" y="865188"/>
                </a:lnTo>
                <a:lnTo>
                  <a:pt x="87321" y="845344"/>
                </a:lnTo>
                <a:lnTo>
                  <a:pt x="96846" y="825500"/>
                </a:lnTo>
                <a:lnTo>
                  <a:pt x="107166" y="805656"/>
                </a:lnTo>
                <a:lnTo>
                  <a:pt x="118676" y="786209"/>
                </a:lnTo>
                <a:lnTo>
                  <a:pt x="130981" y="766763"/>
                </a:lnTo>
                <a:lnTo>
                  <a:pt x="143285" y="747713"/>
                </a:lnTo>
                <a:lnTo>
                  <a:pt x="156780" y="728266"/>
                </a:lnTo>
                <a:lnTo>
                  <a:pt x="166703" y="715169"/>
                </a:lnTo>
                <a:lnTo>
                  <a:pt x="176625" y="702469"/>
                </a:lnTo>
                <a:lnTo>
                  <a:pt x="187342" y="689769"/>
                </a:lnTo>
                <a:lnTo>
                  <a:pt x="197265" y="677863"/>
                </a:lnTo>
                <a:lnTo>
                  <a:pt x="208378" y="666353"/>
                </a:lnTo>
                <a:lnTo>
                  <a:pt x="219095" y="654844"/>
                </a:lnTo>
                <a:lnTo>
                  <a:pt x="230208" y="643731"/>
                </a:lnTo>
                <a:lnTo>
                  <a:pt x="241322" y="633016"/>
                </a:lnTo>
                <a:lnTo>
                  <a:pt x="252832" y="622697"/>
                </a:lnTo>
                <a:lnTo>
                  <a:pt x="264343" y="612378"/>
                </a:lnTo>
                <a:lnTo>
                  <a:pt x="276250" y="602853"/>
                </a:lnTo>
                <a:lnTo>
                  <a:pt x="288157" y="593328"/>
                </a:lnTo>
                <a:lnTo>
                  <a:pt x="300065" y="583803"/>
                </a:lnTo>
                <a:lnTo>
                  <a:pt x="312766" y="575072"/>
                </a:lnTo>
                <a:lnTo>
                  <a:pt x="325070" y="566341"/>
                </a:lnTo>
                <a:lnTo>
                  <a:pt x="337374" y="558006"/>
                </a:lnTo>
                <a:lnTo>
                  <a:pt x="350472" y="550069"/>
                </a:lnTo>
                <a:lnTo>
                  <a:pt x="363570" y="542131"/>
                </a:lnTo>
                <a:lnTo>
                  <a:pt x="390163" y="527050"/>
                </a:lnTo>
                <a:lnTo>
                  <a:pt x="417153" y="513159"/>
                </a:lnTo>
                <a:lnTo>
                  <a:pt x="444540" y="499666"/>
                </a:lnTo>
                <a:lnTo>
                  <a:pt x="472324" y="487363"/>
                </a:lnTo>
                <a:lnTo>
                  <a:pt x="500504" y="475853"/>
                </a:lnTo>
                <a:lnTo>
                  <a:pt x="529479" y="465534"/>
                </a:lnTo>
                <a:lnTo>
                  <a:pt x="558850" y="455613"/>
                </a:lnTo>
                <a:lnTo>
                  <a:pt x="588221" y="446088"/>
                </a:lnTo>
                <a:lnTo>
                  <a:pt x="618387" y="437753"/>
                </a:lnTo>
                <a:lnTo>
                  <a:pt x="648155" y="429022"/>
                </a:lnTo>
                <a:lnTo>
                  <a:pt x="678717" y="421481"/>
                </a:lnTo>
                <a:lnTo>
                  <a:pt x="709279" y="414734"/>
                </a:lnTo>
                <a:lnTo>
                  <a:pt x="740238" y="407988"/>
                </a:lnTo>
                <a:lnTo>
                  <a:pt x="771197" y="401638"/>
                </a:lnTo>
                <a:lnTo>
                  <a:pt x="802156" y="395684"/>
                </a:lnTo>
                <a:lnTo>
                  <a:pt x="864471" y="384572"/>
                </a:lnTo>
                <a:lnTo>
                  <a:pt x="926786" y="374650"/>
                </a:lnTo>
                <a:lnTo>
                  <a:pt x="1050622" y="354806"/>
                </a:lnTo>
                <a:lnTo>
                  <a:pt x="3575766" y="5160"/>
                </a:lnTo>
                <a:lnTo>
                  <a:pt x="3594817" y="3175"/>
                </a:lnTo>
                <a:lnTo>
                  <a:pt x="3613472" y="1588"/>
                </a:lnTo>
                <a:lnTo>
                  <a:pt x="3631333" y="397"/>
                </a:lnTo>
                <a:close/>
              </a:path>
            </a:pathLst>
          </a:custGeom>
          <a:solidFill>
            <a:schemeClr val="bg1">
              <a:lumMod val="85000"/>
            </a:schemeClr>
          </a:solidFill>
        </p:spPr>
        <p:txBody>
          <a:bodyPr wrap="square" anchor="ctr">
            <a:noAutofit/>
          </a:bodyPr>
          <a:lstStyle>
            <a:lvl1pPr marL="0" indent="0" algn="ctr">
              <a:buNone/>
              <a:defRPr baseline="0"/>
            </a:lvl1pPr>
          </a:lstStyle>
          <a:p>
            <a:r>
              <a:rPr lang="en-GB"/>
              <a:t>Insert your photo</a:t>
            </a:r>
          </a:p>
        </p:txBody>
      </p:sp>
    </p:spTree>
    <p:extLst>
      <p:ext uri="{BB962C8B-B14F-4D97-AF65-F5344CB8AC3E}">
        <p14:creationId xmlns:p14="http://schemas.microsoft.com/office/powerpoint/2010/main" val="150594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ver with photo background ll">
    <p:spTree>
      <p:nvGrpSpPr>
        <p:cNvPr id="1" name=""/>
        <p:cNvGrpSpPr/>
        <p:nvPr/>
      </p:nvGrpSpPr>
      <p:grpSpPr>
        <a:xfrm>
          <a:off x="0" y="0"/>
          <a:ext cx="0" cy="0"/>
          <a:chOff x="0" y="0"/>
          <a:chExt cx="0" cy="0"/>
        </a:xfrm>
      </p:grpSpPr>
      <p:sp>
        <p:nvSpPr>
          <p:cNvPr id="61" name="Picture Placeholder 6"/>
          <p:cNvSpPr>
            <a:spLocks noGrp="1"/>
          </p:cNvSpPr>
          <p:nvPr>
            <p:ph type="pic" sz="quarter" idx="12" hasCustomPrompt="1"/>
          </p:nvPr>
        </p:nvSpPr>
        <p:spPr>
          <a:xfrm>
            <a:off x="0" y="-1588"/>
            <a:ext cx="12192000" cy="6858000"/>
          </a:xfrm>
          <a:prstGeom prst="rect">
            <a:avLst/>
          </a:prstGeom>
          <a:solidFill>
            <a:schemeClr val="accent4"/>
          </a:solidFill>
        </p:spPr>
        <p:txBody>
          <a:bodyPr anchor="ctr">
            <a:normAutofit/>
          </a:bodyPr>
          <a:lstStyle>
            <a:lvl1pPr marL="0" indent="0" algn="ctr">
              <a:buNone/>
              <a:defRPr sz="1800" b="1" baseline="0"/>
            </a:lvl1pPr>
          </a:lstStyle>
          <a:p>
            <a:pPr lvl="0"/>
            <a:r>
              <a:rPr lang="en-GB" noProof="0"/>
              <a:t>                                                          &lt;  Insert your picture here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09245" y="410012"/>
            <a:ext cx="1917206" cy="1491569"/>
          </a:xfrm>
          <a:prstGeom prst="rect">
            <a:avLst/>
          </a:prstGeom>
        </p:spPr>
      </p:pic>
      <p:sp>
        <p:nvSpPr>
          <p:cNvPr id="86" name="Freeform 31"/>
          <p:cNvSpPr>
            <a:spLocks/>
          </p:cNvSpPr>
          <p:nvPr userDrawn="1"/>
        </p:nvSpPr>
        <p:spPr bwMode="auto">
          <a:xfrm>
            <a:off x="38109" y="298464"/>
            <a:ext cx="12112625" cy="6257925"/>
          </a:xfrm>
          <a:custGeom>
            <a:avLst/>
            <a:gdLst>
              <a:gd name="T0" fmla="*/ 0 w 7630"/>
              <a:gd name="T1" fmla="*/ 1263 h 3942"/>
              <a:gd name="T2" fmla="*/ 0 w 7630"/>
              <a:gd name="T3" fmla="*/ 3942 h 3942"/>
              <a:gd name="T4" fmla="*/ 7630 w 7630"/>
              <a:gd name="T5" fmla="*/ 3942 h 3942"/>
              <a:gd name="T6" fmla="*/ 7630 w 7630"/>
              <a:gd name="T7" fmla="*/ 0 h 3942"/>
            </a:gdLst>
            <a:ahLst/>
            <a:cxnLst>
              <a:cxn ang="0">
                <a:pos x="T0" y="T1"/>
              </a:cxn>
              <a:cxn ang="0">
                <a:pos x="T2" y="T3"/>
              </a:cxn>
              <a:cxn ang="0">
                <a:pos x="T4" y="T5"/>
              </a:cxn>
              <a:cxn ang="0">
                <a:pos x="T6" y="T7"/>
              </a:cxn>
            </a:cxnLst>
            <a:rect l="0" t="0" r="r" b="b"/>
            <a:pathLst>
              <a:path w="7630" h="3942">
                <a:moveTo>
                  <a:pt x="0" y="1263"/>
                </a:moveTo>
                <a:lnTo>
                  <a:pt x="0" y="3942"/>
                </a:lnTo>
                <a:lnTo>
                  <a:pt x="7630" y="3942"/>
                </a:lnTo>
                <a:lnTo>
                  <a:pt x="76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s-ES" sz="1350">
              <a:solidFill>
                <a:srgbClr val="005EB8"/>
              </a:solidFill>
              <a:latin typeface="Calibri" panose="020F0502020204030204"/>
              <a:ea typeface="+mn-ea"/>
            </a:endParaRPr>
          </a:p>
        </p:txBody>
      </p:sp>
      <p:sp>
        <p:nvSpPr>
          <p:cNvPr id="95" name="Title 1"/>
          <p:cNvSpPr>
            <a:spLocks noGrp="1"/>
          </p:cNvSpPr>
          <p:nvPr>
            <p:ph type="title"/>
          </p:nvPr>
        </p:nvSpPr>
        <p:spPr>
          <a:xfrm>
            <a:off x="576472" y="2670166"/>
            <a:ext cx="4601584" cy="1178168"/>
          </a:xfrm>
        </p:spPr>
        <p:txBody>
          <a:bodyPr anchor="t"/>
          <a:lstStyle>
            <a:lvl1pPr>
              <a:lnSpc>
                <a:spcPct val="100000"/>
              </a:lnSpc>
              <a:defRPr baseline="0">
                <a:solidFill>
                  <a:schemeClr val="tx2"/>
                </a:solidFill>
                <a:latin typeface="+mj-lt"/>
              </a:defRPr>
            </a:lvl1pPr>
          </a:lstStyle>
          <a:p>
            <a:r>
              <a:rPr lang="en-US" noProof="0"/>
              <a:t>Click to edit Master title style</a:t>
            </a:r>
            <a:endParaRPr lang="en-GB" noProof="0"/>
          </a:p>
        </p:txBody>
      </p:sp>
      <p:sp>
        <p:nvSpPr>
          <p:cNvPr id="96" name="Text Placeholder 19"/>
          <p:cNvSpPr>
            <a:spLocks noGrp="1"/>
          </p:cNvSpPr>
          <p:nvPr>
            <p:ph type="body" sz="quarter" idx="13"/>
          </p:nvPr>
        </p:nvSpPr>
        <p:spPr>
          <a:xfrm>
            <a:off x="576265" y="4005062"/>
            <a:ext cx="4602163" cy="498992"/>
          </a:xfrm>
          <a:prstGeom prst="rect">
            <a:avLst/>
          </a:prstGeom>
        </p:spPr>
        <p:txBody>
          <a:bodyPr>
            <a:noAutofit/>
          </a:bodyPr>
          <a:lstStyle>
            <a:lvl1pPr marL="0" indent="0">
              <a:lnSpc>
                <a:spcPct val="100000"/>
              </a:lnSpc>
              <a:buNone/>
              <a:defRPr sz="1800" baseline="0">
                <a:solidFill>
                  <a:schemeClr val="accent2"/>
                </a:solidFill>
                <a:latin typeface="+mj-lt"/>
              </a:defRPr>
            </a:lvl1pPr>
            <a:lvl2pPr marL="342875" indent="0">
              <a:buNone/>
              <a:defRPr sz="1200">
                <a:solidFill>
                  <a:schemeClr val="accent2"/>
                </a:solidFill>
                <a:latin typeface="+mj-lt"/>
              </a:defRPr>
            </a:lvl2pPr>
            <a:lvl3pPr marL="685749" indent="0">
              <a:buNone/>
              <a:defRPr sz="1050">
                <a:solidFill>
                  <a:schemeClr val="accent2"/>
                </a:solidFill>
                <a:latin typeface="+mj-lt"/>
              </a:defRPr>
            </a:lvl3pPr>
            <a:lvl4pPr marL="1028624" indent="0">
              <a:buNone/>
              <a:defRPr sz="900">
                <a:solidFill>
                  <a:schemeClr val="accent2"/>
                </a:solidFill>
                <a:latin typeface="+mj-lt"/>
              </a:defRPr>
            </a:lvl4pPr>
            <a:lvl5pPr marL="1371498" indent="0">
              <a:buNone/>
              <a:defRPr sz="900">
                <a:solidFill>
                  <a:schemeClr val="accent2"/>
                </a:solidFill>
                <a:latin typeface="+mj-lt"/>
              </a:defRPr>
            </a:lvl5pPr>
          </a:lstStyle>
          <a:p>
            <a:pPr lvl="0"/>
            <a:r>
              <a:rPr lang="en-US" noProof="0"/>
              <a:t>Click to edit Master text styles</a:t>
            </a:r>
          </a:p>
        </p:txBody>
      </p:sp>
      <p:sp>
        <p:nvSpPr>
          <p:cNvPr id="9" name="Text Placeholder 97"/>
          <p:cNvSpPr>
            <a:spLocks noGrp="1"/>
          </p:cNvSpPr>
          <p:nvPr>
            <p:ph type="body" sz="quarter" idx="15" hasCustomPrompt="1"/>
          </p:nvPr>
        </p:nvSpPr>
        <p:spPr>
          <a:xfrm>
            <a:off x="576481" y="5513064"/>
            <a:ext cx="2619201" cy="1058862"/>
          </a:xfrm>
          <a:prstGeom prst="rect">
            <a:avLst/>
          </a:prstGeom>
        </p:spPr>
        <p:txBody>
          <a:bodyPr anchor="b">
            <a:normAutofit/>
          </a:bodyPr>
          <a:lstStyle>
            <a:lvl1pPr marL="0" indent="0">
              <a:lnSpc>
                <a:spcPct val="100000"/>
              </a:lnSpc>
              <a:spcBef>
                <a:spcPts val="0"/>
              </a:spcBef>
              <a:buNone/>
              <a:defRPr sz="1200" baseline="0">
                <a:solidFill>
                  <a:srgbClr val="323232"/>
                </a:solidFill>
              </a:defRPr>
            </a:lvl1pPr>
          </a:lstStyle>
          <a:p>
            <a:pPr lvl="0"/>
            <a:r>
              <a:rPr lang="en-GB" noProof="0"/>
              <a:t>Insert Author, </a:t>
            </a:r>
            <a:br>
              <a:rPr lang="en-GB" noProof="0"/>
            </a:br>
            <a:r>
              <a:rPr lang="en-GB" noProof="0"/>
              <a:t>department, </a:t>
            </a:r>
            <a:br>
              <a:rPr lang="en-GB" noProof="0"/>
            </a:br>
            <a:r>
              <a:rPr lang="en-GB" noProof="0"/>
              <a:t>date, place</a:t>
            </a:r>
          </a:p>
        </p:txBody>
      </p:sp>
      <p:sp>
        <p:nvSpPr>
          <p:cNvPr id="4" name="AutoShape 3"/>
          <p:cNvSpPr>
            <a:spLocks noChangeAspect="1" noChangeArrowheads="1" noTextEdit="1"/>
          </p:cNvSpPr>
          <p:nvPr userDrawn="1"/>
        </p:nvSpPr>
        <p:spPr bwMode="auto">
          <a:xfrm>
            <a:off x="4151322" y="1608141"/>
            <a:ext cx="3889375"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s-ES" sz="1350">
              <a:solidFill>
                <a:srgbClr val="005EB8"/>
              </a:solidFill>
              <a:latin typeface="Calibri" panose="020F0502020204030204"/>
              <a:ea typeface="+mn-ea"/>
            </a:endParaRPr>
          </a:p>
        </p:txBody>
      </p:sp>
      <p:sp>
        <p:nvSpPr>
          <p:cNvPr id="21"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endParaRPr lang="en-GB">
              <a:solidFill>
                <a:srgbClr val="FFFFFF">
                  <a:lumMod val="65000"/>
                </a:srgbClr>
              </a:solidFill>
            </a:endParaRPr>
          </a:p>
        </p:txBody>
      </p:sp>
      <p:sp>
        <p:nvSpPr>
          <p:cNvPr id="10" name="Marcador de número de diapositiva 32">
            <a:extLst>
              <a:ext uri="{FF2B5EF4-FFF2-40B4-BE49-F238E27FC236}">
                <a16:creationId xmlns:a16="http://schemas.microsoft.com/office/drawing/2014/main" id="{A1E09B76-82D0-6845-BCFB-BEFE431A189F}"/>
              </a:ext>
            </a:extLst>
          </p:cNvPr>
          <p:cNvSpPr>
            <a:spLocks noGrp="1"/>
          </p:cNvSpPr>
          <p:nvPr>
            <p:ph type="sldNum" sz="quarter" idx="4"/>
          </p:nvPr>
        </p:nvSpPr>
        <p:spPr>
          <a:xfrm>
            <a:off x="11777663" y="6519863"/>
            <a:ext cx="247650" cy="122237"/>
          </a:xfrm>
          <a:prstGeom prst="rect">
            <a:avLst/>
          </a:prstGeom>
        </p:spPr>
        <p:txBody>
          <a:bodyPr vert="horz" wrap="square" lIns="0" tIns="0" rIns="0" bIns="0" numCol="1" anchor="ctr" anchorCtr="0" compatLnSpc="1">
            <a:prstTxWarp prst="textNoShape">
              <a:avLst/>
            </a:prstTxWarp>
            <a:spAutoFit/>
          </a:bodyPr>
          <a:lstStyle>
            <a:lvl1pPr algn="ctr">
              <a:defRPr sz="800">
                <a:solidFill>
                  <a:srgbClr val="7F7F7F"/>
                </a:solidFill>
                <a:latin typeface="Calibri Light" charset="0"/>
              </a:defRPr>
            </a:lvl1pPr>
          </a:lstStyle>
          <a:p>
            <a:fld id="{4FD51DBB-9A60-004A-97FE-78BFF17EFF1C}" type="slidenum">
              <a:rPr lang="es-ES" altLang="es-ES_tradnl"/>
              <a:pPr/>
              <a:t>‹nº›</a:t>
            </a:fld>
            <a:endParaRPr lang="es-ES" altLang="es-ES_tradnl"/>
          </a:p>
        </p:txBody>
      </p:sp>
    </p:spTree>
    <p:extLst>
      <p:ext uri="{BB962C8B-B14F-4D97-AF65-F5344CB8AC3E}">
        <p14:creationId xmlns:p14="http://schemas.microsoft.com/office/powerpoint/2010/main" val="165973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4" name="Marcador de número de diapositiva 32">
            <a:extLst>
              <a:ext uri="{FF2B5EF4-FFF2-40B4-BE49-F238E27FC236}">
                <a16:creationId xmlns:a16="http://schemas.microsoft.com/office/drawing/2014/main" id="{D09D95A0-D50D-B844-B5E9-F5669B5E5A73}"/>
              </a:ext>
            </a:extLst>
          </p:cNvPr>
          <p:cNvSpPr>
            <a:spLocks noGrp="1"/>
          </p:cNvSpPr>
          <p:nvPr>
            <p:ph type="sldNum" sz="quarter" idx="4"/>
          </p:nvPr>
        </p:nvSpPr>
        <p:spPr>
          <a:xfrm>
            <a:off x="11777663" y="6519863"/>
            <a:ext cx="247650" cy="122237"/>
          </a:xfrm>
          <a:prstGeom prst="rect">
            <a:avLst/>
          </a:prstGeom>
        </p:spPr>
        <p:txBody>
          <a:bodyPr vert="horz" wrap="square" lIns="0" tIns="0" rIns="0" bIns="0" numCol="1" anchor="ctr" anchorCtr="0" compatLnSpc="1">
            <a:prstTxWarp prst="textNoShape">
              <a:avLst/>
            </a:prstTxWarp>
            <a:spAutoFit/>
          </a:bodyPr>
          <a:lstStyle>
            <a:lvl1pPr algn="ctr">
              <a:defRPr sz="800">
                <a:solidFill>
                  <a:srgbClr val="7F7F7F"/>
                </a:solidFill>
                <a:latin typeface="Calibri Light" charset="0"/>
              </a:defRPr>
            </a:lvl1pPr>
          </a:lstStyle>
          <a:p>
            <a:fld id="{4FD51DBB-9A60-004A-97FE-78BFF17EFF1C}" type="slidenum">
              <a:rPr lang="es-ES" altLang="es-ES_tradnl"/>
              <a:pPr/>
              <a:t>‹nº›</a:t>
            </a:fld>
            <a:endParaRPr lang="es-ES" altLang="es-ES_tradnl"/>
          </a:p>
        </p:txBody>
      </p:sp>
    </p:spTree>
    <p:extLst>
      <p:ext uri="{BB962C8B-B14F-4D97-AF65-F5344CB8AC3E}">
        <p14:creationId xmlns:p14="http://schemas.microsoft.com/office/powerpoint/2010/main" val="3882157435"/>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3213" y="304800"/>
            <a:ext cx="112522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0" rIns="91440" bIns="45720" numCol="1" anchor="t" anchorCtr="0" compatLnSpc="1">
            <a:prstTxWarp prst="textNoShape">
              <a:avLst/>
            </a:prstTxWarp>
          </a:bodyPr>
          <a:lstStyle/>
          <a:p>
            <a:pPr lvl="0"/>
            <a:r>
              <a:rPr lang="en-US" altLang="es-ES_tradnl"/>
              <a:t>Click to edit Master title style</a:t>
            </a:r>
            <a:endParaRPr lang="en-GB" altLang="es-ES_tradnl"/>
          </a:p>
        </p:txBody>
      </p:sp>
      <p:sp>
        <p:nvSpPr>
          <p:cNvPr id="5" name="Footer Placeholder 4"/>
          <p:cNvSpPr>
            <a:spLocks noGrp="1"/>
          </p:cNvSpPr>
          <p:nvPr>
            <p:ph type="ftr" sz="quarter" idx="3"/>
          </p:nvPr>
        </p:nvSpPr>
        <p:spPr>
          <a:xfrm rot="16200000">
            <a:off x="10403682" y="4652168"/>
            <a:ext cx="3086100" cy="227013"/>
          </a:xfrm>
          <a:prstGeom prst="rect">
            <a:avLst/>
          </a:prstGeom>
        </p:spPr>
        <p:txBody>
          <a:bodyPr vert="horz" wrap="square" lIns="91440" tIns="45720" rIns="91440" bIns="45720" numCol="1" anchor="ctr" anchorCtr="0" compatLnSpc="1">
            <a:prstTxWarp prst="textNoShape">
              <a:avLst/>
            </a:prstTxWarp>
          </a:bodyPr>
          <a:lstStyle>
            <a:lvl1pPr>
              <a:defRPr sz="700">
                <a:solidFill>
                  <a:srgbClr val="A6A6A6"/>
                </a:solidFill>
                <a:latin typeface="Calibri Light" charset="0"/>
              </a:defRPr>
            </a:lvl1pPr>
          </a:lstStyle>
          <a:p>
            <a:endParaRPr lang="en-GB" altLang="es-ES_tradnl"/>
          </a:p>
        </p:txBody>
      </p:sp>
      <p:sp>
        <p:nvSpPr>
          <p:cNvPr id="33" name="Marcador de número de diapositiva 32"/>
          <p:cNvSpPr>
            <a:spLocks noGrp="1"/>
          </p:cNvSpPr>
          <p:nvPr>
            <p:ph type="sldNum" sz="quarter" idx="4"/>
          </p:nvPr>
        </p:nvSpPr>
        <p:spPr>
          <a:xfrm>
            <a:off x="11777663" y="6519863"/>
            <a:ext cx="247650" cy="122237"/>
          </a:xfrm>
          <a:prstGeom prst="rect">
            <a:avLst/>
          </a:prstGeom>
        </p:spPr>
        <p:txBody>
          <a:bodyPr vert="horz" wrap="square" lIns="0" tIns="0" rIns="0" bIns="0" numCol="1" anchor="ctr" anchorCtr="0" compatLnSpc="1">
            <a:prstTxWarp prst="textNoShape">
              <a:avLst/>
            </a:prstTxWarp>
            <a:spAutoFit/>
          </a:bodyPr>
          <a:lstStyle>
            <a:lvl1pPr algn="ctr">
              <a:defRPr sz="800">
                <a:solidFill>
                  <a:srgbClr val="7F7F7F"/>
                </a:solidFill>
                <a:latin typeface="Calibri Light" charset="0"/>
              </a:defRPr>
            </a:lvl1pPr>
          </a:lstStyle>
          <a:p>
            <a:fld id="{4FD51DBB-9A60-004A-97FE-78BFF17EFF1C}" type="slidenum">
              <a:rPr lang="es-ES" altLang="es-ES_tradnl"/>
              <a:pPr/>
              <a:t>‹nº›</a:t>
            </a:fld>
            <a:endParaRPr lang="es-ES" altLang="es-ES_tradnl"/>
          </a:p>
        </p:txBody>
      </p:sp>
      <p:sp>
        <p:nvSpPr>
          <p:cNvPr id="1029" name="Freeform 5"/>
          <p:cNvSpPr>
            <a:spLocks noEditPoints="1"/>
          </p:cNvSpPr>
          <p:nvPr userDrawn="1"/>
        </p:nvSpPr>
        <p:spPr bwMode="auto">
          <a:xfrm>
            <a:off x="10833100" y="6534150"/>
            <a:ext cx="742950" cy="103188"/>
          </a:xfrm>
          <a:custGeom>
            <a:avLst/>
            <a:gdLst>
              <a:gd name="T0" fmla="*/ 502934 w 363"/>
              <a:gd name="T1" fmla="*/ 102870 h 48"/>
              <a:gd name="T2" fmla="*/ 535646 w 363"/>
              <a:gd name="T3" fmla="*/ 83582 h 48"/>
              <a:gd name="T4" fmla="*/ 486579 w 363"/>
              <a:gd name="T5" fmla="*/ 83582 h 48"/>
              <a:gd name="T6" fmla="*/ 529512 w 363"/>
              <a:gd name="T7" fmla="*/ 57864 h 48"/>
              <a:gd name="T8" fmla="*/ 486579 w 363"/>
              <a:gd name="T9" fmla="*/ 40719 h 48"/>
              <a:gd name="T10" fmla="*/ 507023 w 363"/>
              <a:gd name="T11" fmla="*/ 17145 h 48"/>
              <a:gd name="T12" fmla="*/ 533601 w 363"/>
              <a:gd name="T13" fmla="*/ 2143 h 48"/>
              <a:gd name="T14" fmla="*/ 466134 w 363"/>
              <a:gd name="T15" fmla="*/ 4286 h 48"/>
              <a:gd name="T16" fmla="*/ 165600 w 363"/>
              <a:gd name="T17" fmla="*/ 57864 h 48"/>
              <a:gd name="T18" fmla="*/ 161511 w 363"/>
              <a:gd name="T19" fmla="*/ 57864 h 48"/>
              <a:gd name="T20" fmla="*/ 126756 w 363"/>
              <a:gd name="T21" fmla="*/ 0 h 48"/>
              <a:gd name="T22" fmla="*/ 106311 w 363"/>
              <a:gd name="T23" fmla="*/ 100727 h 48"/>
              <a:gd name="T24" fmla="*/ 132889 w 363"/>
              <a:gd name="T25" fmla="*/ 32147 h 48"/>
              <a:gd name="T26" fmla="*/ 163556 w 363"/>
              <a:gd name="T27" fmla="*/ 90011 h 48"/>
              <a:gd name="T28" fmla="*/ 194223 w 363"/>
              <a:gd name="T29" fmla="*/ 32147 h 48"/>
              <a:gd name="T30" fmla="*/ 220800 w 363"/>
              <a:gd name="T31" fmla="*/ 100727 h 48"/>
              <a:gd name="T32" fmla="*/ 200356 w 363"/>
              <a:gd name="T33" fmla="*/ 0 h 48"/>
              <a:gd name="T34" fmla="*/ 165600 w 363"/>
              <a:gd name="T35" fmla="*/ 57864 h 48"/>
              <a:gd name="T36" fmla="*/ 34756 w 363"/>
              <a:gd name="T37" fmla="*/ 85725 h 48"/>
              <a:gd name="T38" fmla="*/ 36800 w 363"/>
              <a:gd name="T39" fmla="*/ 57864 h 48"/>
              <a:gd name="T40" fmla="*/ 59289 w 363"/>
              <a:gd name="T41" fmla="*/ 79296 h 48"/>
              <a:gd name="T42" fmla="*/ 6133 w 363"/>
              <a:gd name="T43" fmla="*/ 6429 h 48"/>
              <a:gd name="T44" fmla="*/ 40889 w 363"/>
              <a:gd name="T45" fmla="*/ 19288 h 48"/>
              <a:gd name="T46" fmla="*/ 59289 w 363"/>
              <a:gd name="T47" fmla="*/ 40719 h 48"/>
              <a:gd name="T48" fmla="*/ 0 w 363"/>
              <a:gd name="T49" fmla="*/ 72866 h 48"/>
              <a:gd name="T50" fmla="*/ 59289 w 363"/>
              <a:gd name="T51" fmla="*/ 94298 h 48"/>
              <a:gd name="T52" fmla="*/ 79734 w 363"/>
              <a:gd name="T53" fmla="*/ 27861 h 48"/>
              <a:gd name="T54" fmla="*/ 300534 w 363"/>
              <a:gd name="T55" fmla="*/ 79296 h 48"/>
              <a:gd name="T56" fmla="*/ 261689 w 363"/>
              <a:gd name="T57" fmla="*/ 72866 h 48"/>
              <a:gd name="T58" fmla="*/ 300534 w 363"/>
              <a:gd name="T59" fmla="*/ 55721 h 48"/>
              <a:gd name="T60" fmla="*/ 288267 w 363"/>
              <a:gd name="T61" fmla="*/ 0 h 48"/>
              <a:gd name="T62" fmla="*/ 253512 w 363"/>
              <a:gd name="T63" fmla="*/ 23574 h 48"/>
              <a:gd name="T64" fmla="*/ 300534 w 363"/>
              <a:gd name="T65" fmla="*/ 34290 h 48"/>
              <a:gd name="T66" fmla="*/ 282134 w 363"/>
              <a:gd name="T67" fmla="*/ 40719 h 48"/>
              <a:gd name="T68" fmla="*/ 271912 w 363"/>
              <a:gd name="T69" fmla="*/ 102870 h 48"/>
              <a:gd name="T70" fmla="*/ 323023 w 363"/>
              <a:gd name="T71" fmla="*/ 98584 h 48"/>
              <a:gd name="T72" fmla="*/ 288267 w 363"/>
              <a:gd name="T73" fmla="*/ 0 h 48"/>
              <a:gd name="T74" fmla="*/ 599024 w 363"/>
              <a:gd name="T75" fmla="*/ 83582 h 48"/>
              <a:gd name="T76" fmla="*/ 580624 w 363"/>
              <a:gd name="T77" fmla="*/ 0 h 48"/>
              <a:gd name="T78" fmla="*/ 560179 w 363"/>
              <a:gd name="T79" fmla="*/ 2143 h 48"/>
              <a:gd name="T80" fmla="*/ 592890 w 363"/>
              <a:gd name="T81" fmla="*/ 102870 h 48"/>
              <a:gd name="T82" fmla="*/ 646046 w 363"/>
              <a:gd name="T83" fmla="*/ 98584 h 48"/>
              <a:gd name="T84" fmla="*/ 629690 w 363"/>
              <a:gd name="T85" fmla="*/ 0 h 48"/>
              <a:gd name="T86" fmla="*/ 623557 w 363"/>
              <a:gd name="T87" fmla="*/ 75009 h 48"/>
              <a:gd name="T88" fmla="*/ 703290 w 363"/>
              <a:gd name="T89" fmla="*/ 102870 h 48"/>
              <a:gd name="T90" fmla="*/ 711468 w 363"/>
              <a:gd name="T91" fmla="*/ 40719 h 48"/>
              <a:gd name="T92" fmla="*/ 709424 w 363"/>
              <a:gd name="T93" fmla="*/ 17145 h 48"/>
              <a:gd name="T94" fmla="*/ 738046 w 363"/>
              <a:gd name="T95" fmla="*/ 6429 h 48"/>
              <a:gd name="T96" fmla="*/ 672624 w 363"/>
              <a:gd name="T97" fmla="*/ 27861 h 48"/>
              <a:gd name="T98" fmla="*/ 719646 w 363"/>
              <a:gd name="T99" fmla="*/ 72866 h 48"/>
              <a:gd name="T100" fmla="*/ 674668 w 363"/>
              <a:gd name="T101" fmla="*/ 81439 h 48"/>
              <a:gd name="T102" fmla="*/ 374134 w 363"/>
              <a:gd name="T103" fmla="*/ 19288 h 48"/>
              <a:gd name="T104" fmla="*/ 419112 w 363"/>
              <a:gd name="T105" fmla="*/ 49292 h 48"/>
              <a:gd name="T106" fmla="*/ 374134 w 363"/>
              <a:gd name="T107" fmla="*/ 83582 h 48"/>
              <a:gd name="T108" fmla="*/ 392534 w 363"/>
              <a:gd name="T109" fmla="*/ 0 h 48"/>
              <a:gd name="T110" fmla="*/ 353690 w 363"/>
              <a:gd name="T111" fmla="*/ 98584 h 48"/>
              <a:gd name="T112" fmla="*/ 441601 w 363"/>
              <a:gd name="T113" fmla="*/ 49292 h 4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Tree>
  </p:cSld>
  <p:clrMap bg1="lt1" tx1="dk1" bg2="lt2" tx2="dk2" accent1="accent1" accent2="accent2" accent3="accent3" accent4="accent4" accent5="accent5" accent6="accent6" hlink="hlink" folHlink="folHlink"/>
  <p:sldLayoutIdLst>
    <p:sldLayoutId id="2147483837" r:id="rId1"/>
    <p:sldLayoutId id="2147483839" r:id="rId2"/>
    <p:sldLayoutId id="2147483830" r:id="rId3"/>
    <p:sldLayoutId id="2147483832" r:id="rId4"/>
    <p:sldLayoutId id="2147483835" r:id="rId5"/>
    <p:sldLayoutId id="2147483842" r:id="rId6"/>
    <p:sldLayoutId id="2147483906" r:id="rId7"/>
    <p:sldLayoutId id="2147483911" r:id="rId8"/>
    <p:sldLayoutId id="2147483914" r:id="rId9"/>
    <p:sldLayoutId id="2147483915" r:id="rId10"/>
    <p:sldLayoutId id="2147483917" r:id="rId11"/>
    <p:sldLayoutId id="2147483918" r:id="rId12"/>
    <p:sldLayoutId id="2147483919" r:id="rId13"/>
    <p:sldLayoutId id="2147483936" r:id="rId14"/>
    <p:sldLayoutId id="2147483937" r:id="rId15"/>
  </p:sldLayoutIdLst>
  <p:hf hdr="0" ftr="0" dt="0"/>
  <p:txStyles>
    <p:titleStyle>
      <a:lvl1pPr algn="l" rtl="0" fontAlgn="base">
        <a:spcBef>
          <a:spcPct val="0"/>
        </a:spcBef>
        <a:spcAft>
          <a:spcPct val="0"/>
        </a:spcAft>
        <a:defRPr sz="3200" kern="1200">
          <a:solidFill>
            <a:schemeClr val="tx1"/>
          </a:solidFill>
          <a:latin typeface="+mj-lt"/>
          <a:ea typeface="ＭＳ Ｐゴシック" charset="-128"/>
          <a:cs typeface="+mj-cs"/>
        </a:defRPr>
      </a:lvl1pPr>
      <a:lvl2pPr algn="l" rtl="0" fontAlgn="base">
        <a:spcBef>
          <a:spcPct val="0"/>
        </a:spcBef>
        <a:spcAft>
          <a:spcPct val="0"/>
        </a:spcAft>
        <a:defRPr sz="3200">
          <a:solidFill>
            <a:schemeClr val="tx1"/>
          </a:solidFill>
          <a:latin typeface="Calibri Light" charset="0"/>
          <a:ea typeface="ＭＳ Ｐゴシック" charset="-128"/>
        </a:defRPr>
      </a:lvl2pPr>
      <a:lvl3pPr algn="l" rtl="0" fontAlgn="base">
        <a:spcBef>
          <a:spcPct val="0"/>
        </a:spcBef>
        <a:spcAft>
          <a:spcPct val="0"/>
        </a:spcAft>
        <a:defRPr sz="3200">
          <a:solidFill>
            <a:schemeClr val="tx1"/>
          </a:solidFill>
          <a:latin typeface="Calibri Light" charset="0"/>
          <a:ea typeface="ＭＳ Ｐゴシック" charset="-128"/>
        </a:defRPr>
      </a:lvl3pPr>
      <a:lvl4pPr algn="l" rtl="0" fontAlgn="base">
        <a:spcBef>
          <a:spcPct val="0"/>
        </a:spcBef>
        <a:spcAft>
          <a:spcPct val="0"/>
        </a:spcAft>
        <a:defRPr sz="3200">
          <a:solidFill>
            <a:schemeClr val="tx1"/>
          </a:solidFill>
          <a:latin typeface="Calibri Light" charset="0"/>
          <a:ea typeface="ＭＳ Ｐゴシック" charset="-128"/>
        </a:defRPr>
      </a:lvl4pPr>
      <a:lvl5pPr algn="l" rtl="0" fontAlgn="base">
        <a:spcBef>
          <a:spcPct val="0"/>
        </a:spcBef>
        <a:spcAft>
          <a:spcPct val="0"/>
        </a:spcAft>
        <a:defRPr sz="3200">
          <a:solidFill>
            <a:schemeClr val="tx1"/>
          </a:solidFill>
          <a:latin typeface="Calibri Light" charset="0"/>
          <a:ea typeface="ＭＳ Ｐゴシック" charset="-128"/>
        </a:defRPr>
      </a:lvl5pPr>
      <a:lvl6pPr marL="457200" algn="l" rtl="0" fontAlgn="base">
        <a:spcBef>
          <a:spcPct val="0"/>
        </a:spcBef>
        <a:spcAft>
          <a:spcPct val="0"/>
        </a:spcAft>
        <a:defRPr sz="3200">
          <a:solidFill>
            <a:schemeClr val="tx1"/>
          </a:solidFill>
          <a:latin typeface="Calibri Light" charset="0"/>
          <a:ea typeface="ＭＳ Ｐゴシック" charset="-128"/>
        </a:defRPr>
      </a:lvl6pPr>
      <a:lvl7pPr marL="914400" algn="l" rtl="0" fontAlgn="base">
        <a:spcBef>
          <a:spcPct val="0"/>
        </a:spcBef>
        <a:spcAft>
          <a:spcPct val="0"/>
        </a:spcAft>
        <a:defRPr sz="3200">
          <a:solidFill>
            <a:schemeClr val="tx1"/>
          </a:solidFill>
          <a:latin typeface="Calibri Light" charset="0"/>
          <a:ea typeface="ＭＳ Ｐゴシック" charset="-128"/>
        </a:defRPr>
      </a:lvl7pPr>
      <a:lvl8pPr marL="1371600" algn="l" rtl="0" fontAlgn="base">
        <a:spcBef>
          <a:spcPct val="0"/>
        </a:spcBef>
        <a:spcAft>
          <a:spcPct val="0"/>
        </a:spcAft>
        <a:defRPr sz="3200">
          <a:solidFill>
            <a:schemeClr val="tx1"/>
          </a:solidFill>
          <a:latin typeface="Calibri Light" charset="0"/>
          <a:ea typeface="ＭＳ Ｐゴシック" charset="-128"/>
        </a:defRPr>
      </a:lvl8pPr>
      <a:lvl9pPr marL="1828800" algn="l" rtl="0" fontAlgn="base">
        <a:spcBef>
          <a:spcPct val="0"/>
        </a:spcBef>
        <a:spcAft>
          <a:spcPct val="0"/>
        </a:spcAft>
        <a:defRPr sz="3200">
          <a:solidFill>
            <a:schemeClr val="tx1"/>
          </a:solidFill>
          <a:latin typeface="Calibri Light" charset="0"/>
          <a:ea typeface="ＭＳ Ｐゴシック" charset="-128"/>
        </a:defRPr>
      </a:lvl9pPr>
    </p:titleStyle>
    <p:bodyStyle>
      <a:lvl1pPr marL="228600" indent="-228600" algn="l" rtl="0" fontAlgn="base">
        <a:lnSpc>
          <a:spcPct val="90000"/>
        </a:lnSpc>
        <a:spcBef>
          <a:spcPts val="1000"/>
        </a:spcBef>
        <a:spcAft>
          <a:spcPct val="0"/>
        </a:spcAft>
        <a:buClr>
          <a:schemeClr val="accent2"/>
        </a:buClr>
        <a:buSzPct val="80000"/>
        <a:buFont typeface="Calibri" charset="0"/>
        <a:buChar char="_"/>
        <a:defRPr sz="1600" kern="1200">
          <a:solidFill>
            <a:srgbClr val="7F7F7F"/>
          </a:solidFill>
          <a:latin typeface="+mj-lt"/>
          <a:ea typeface="ＭＳ Ｐゴシック" charset="-128"/>
          <a:cs typeface="+mn-cs"/>
        </a:defRPr>
      </a:lvl1pPr>
      <a:lvl2pPr marL="685800" indent="-228600" algn="l" rtl="0" fontAlgn="base">
        <a:lnSpc>
          <a:spcPct val="90000"/>
        </a:lnSpc>
        <a:spcBef>
          <a:spcPts val="500"/>
        </a:spcBef>
        <a:spcAft>
          <a:spcPct val="0"/>
        </a:spcAft>
        <a:buClr>
          <a:schemeClr val="accent2"/>
        </a:buClr>
        <a:buFont typeface="Arial" charset="0"/>
        <a:buChar char="•"/>
        <a:defRPr sz="1400" kern="1200">
          <a:solidFill>
            <a:srgbClr val="7F7F7F"/>
          </a:solidFill>
          <a:latin typeface="+mj-lt"/>
          <a:ea typeface="ＭＳ Ｐゴシック" charset="-128"/>
          <a:cs typeface="+mn-cs"/>
        </a:defRPr>
      </a:lvl2pPr>
      <a:lvl3pPr marL="1143000" indent="-228600" algn="l" rtl="0" fontAlgn="base">
        <a:lnSpc>
          <a:spcPct val="90000"/>
        </a:lnSpc>
        <a:spcBef>
          <a:spcPts val="500"/>
        </a:spcBef>
        <a:spcAft>
          <a:spcPct val="0"/>
        </a:spcAft>
        <a:buClr>
          <a:schemeClr val="accent2"/>
        </a:buClr>
        <a:buFont typeface="Arial" charset="0"/>
        <a:buChar char="•"/>
        <a:defRPr sz="1200" kern="1200">
          <a:solidFill>
            <a:srgbClr val="7F7F7F"/>
          </a:solidFill>
          <a:latin typeface="+mj-lt"/>
          <a:ea typeface="ＭＳ Ｐゴシック" charset="-128"/>
          <a:cs typeface="+mn-cs"/>
        </a:defRPr>
      </a:lvl3pPr>
      <a:lvl4pPr marL="1600200" indent="-228600" algn="l" rtl="0" fontAlgn="base">
        <a:lnSpc>
          <a:spcPct val="90000"/>
        </a:lnSpc>
        <a:spcBef>
          <a:spcPts val="500"/>
        </a:spcBef>
        <a:spcAft>
          <a:spcPct val="0"/>
        </a:spcAft>
        <a:buClr>
          <a:schemeClr val="accent2"/>
        </a:buClr>
        <a:buFont typeface="Arial" charset="0"/>
        <a:buChar char="•"/>
        <a:defRPr sz="1100" kern="1200">
          <a:solidFill>
            <a:srgbClr val="7F7F7F"/>
          </a:solidFill>
          <a:latin typeface="+mj-lt"/>
          <a:ea typeface="ＭＳ Ｐゴシック" charset="-128"/>
          <a:cs typeface="+mn-cs"/>
        </a:defRPr>
      </a:lvl4pPr>
      <a:lvl5pPr marL="2057400" indent="-228600" algn="l" rtl="0" fontAlgn="base">
        <a:lnSpc>
          <a:spcPct val="90000"/>
        </a:lnSpc>
        <a:spcBef>
          <a:spcPts val="500"/>
        </a:spcBef>
        <a:spcAft>
          <a:spcPct val="0"/>
        </a:spcAft>
        <a:buClr>
          <a:schemeClr val="accent2"/>
        </a:buClr>
        <a:buFont typeface="Arial" charset="0"/>
        <a:buChar char="•"/>
        <a:defRPr sz="1100" kern="1200">
          <a:solidFill>
            <a:srgbClr val="7F7F7F"/>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2728" y="304681"/>
            <a:ext cx="11252793" cy="466284"/>
          </a:xfrm>
          <a:prstGeom prst="rect">
            <a:avLst/>
          </a:prstGeom>
        </p:spPr>
        <p:txBody>
          <a:bodyPr vert="horz" lIns="91440" tIns="0" rIns="91440" bIns="45720" rtlCol="0" anchor="t">
            <a:normAutofit/>
          </a:bodyPr>
          <a:lstStyle/>
          <a:p>
            <a:r>
              <a:rPr lang="en-US" noProof="0"/>
              <a:t>Click to edit Master title style</a:t>
            </a:r>
            <a:endParaRPr lang="en-GB" noProof="0"/>
          </a:p>
        </p:txBody>
      </p:sp>
      <p:sp>
        <p:nvSpPr>
          <p:cNvPr id="5"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pPr fontAlgn="auto">
              <a:spcBef>
                <a:spcPts val="0"/>
              </a:spcBef>
              <a:spcAft>
                <a:spcPts val="0"/>
              </a:spcAft>
            </a:pPr>
            <a:endParaRPr lang="en-GB">
              <a:solidFill>
                <a:srgbClr val="FFFFFF">
                  <a:lumMod val="65000"/>
                </a:srgbClr>
              </a:solidFill>
              <a:ea typeface="+mn-ea"/>
            </a:endParaRPr>
          </a:p>
        </p:txBody>
      </p:sp>
      <p:sp>
        <p:nvSpPr>
          <p:cNvPr id="33"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pPr fontAlgn="auto">
              <a:spcBef>
                <a:spcPts val="0"/>
              </a:spcBef>
              <a:spcAft>
                <a:spcPts val="0"/>
              </a:spcAft>
            </a:pPr>
            <a:fld id="{E57627FB-D816-4EA7-98E3-793F2D9BC93A}" type="slidenum">
              <a:rPr lang="en-GB" smtClean="0">
                <a:solidFill>
                  <a:srgbClr val="FFFFFF">
                    <a:lumMod val="50000"/>
                  </a:srgbClr>
                </a:solidFill>
                <a:ea typeface="+mn-ea"/>
              </a:rPr>
              <a:pPr fontAlgn="auto">
                <a:spcBef>
                  <a:spcPts val="0"/>
                </a:spcBef>
                <a:spcAft>
                  <a:spcPts val="0"/>
                </a:spcAft>
              </a:pPr>
              <a:t>‹nº›</a:t>
            </a:fld>
            <a:endParaRPr lang="en-GB">
              <a:solidFill>
                <a:srgbClr val="FFFFFF">
                  <a:lumMod val="50000"/>
                </a:srgbClr>
              </a:solidFill>
              <a:ea typeface="+mn-ea"/>
            </a:endParaRPr>
          </a:p>
        </p:txBody>
      </p:sp>
      <p:sp>
        <p:nvSpPr>
          <p:cNvPr id="8"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s-ES">
              <a:solidFill>
                <a:srgbClr val="005EB8"/>
              </a:solidFill>
              <a:latin typeface="Calibri" panose="020F0502020204030204"/>
              <a:ea typeface="+mn-ea"/>
            </a:endParaRPr>
          </a:p>
        </p:txBody>
      </p:sp>
    </p:spTree>
    <p:extLst>
      <p:ext uri="{BB962C8B-B14F-4D97-AF65-F5344CB8AC3E}">
        <p14:creationId xmlns:p14="http://schemas.microsoft.com/office/powerpoint/2010/main" val="3028095730"/>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3871" r:id="rId25"/>
    <p:sldLayoutId id="2147483872" r:id="rId26"/>
    <p:sldLayoutId id="2147483873" r:id="rId27"/>
    <p:sldLayoutId id="2147483874" r:id="rId28"/>
    <p:sldLayoutId id="2147483875" r:id="rId29"/>
  </p:sldLayoutIdLst>
  <p:hf hdr="0" ftr="0" dt="0"/>
  <p:txStyles>
    <p:titleStyle>
      <a:lvl1pPr algn="l" defTabSz="914400" rtl="0" eaLnBrk="1" latinLnBrk="0" hangingPunct="1">
        <a:lnSpc>
          <a:spcPct val="10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89">
          <p15:clr>
            <a:srgbClr val="F26B43"/>
          </p15:clr>
        </p15:guide>
        <p15:guide id="2" orient="horz" pos="187">
          <p15:clr>
            <a:srgbClr val="F26B43"/>
          </p15:clr>
        </p15:guide>
        <p15:guide id="3" orient="horz" pos="119">
          <p15:clr>
            <a:srgbClr val="F26B43"/>
          </p15:clr>
        </p15:guide>
        <p15:guide id="4" orient="horz" pos="3974">
          <p15:clr>
            <a:srgbClr val="F26B43"/>
          </p15:clr>
        </p15:guide>
        <p15:guide id="5" orient="horz" pos="2160">
          <p15:clr>
            <a:srgbClr val="F26B43"/>
          </p15:clr>
        </p15:guide>
        <p15:guide id="6" pos="181">
          <p15:clr>
            <a:srgbClr val="F26B43"/>
          </p15:clr>
        </p15:guide>
        <p15:guide id="7" pos="725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2728" y="304681"/>
            <a:ext cx="11252793" cy="466284"/>
          </a:xfrm>
          <a:prstGeom prst="rect">
            <a:avLst/>
          </a:prstGeom>
        </p:spPr>
        <p:txBody>
          <a:bodyPr vert="horz" lIns="91440" tIns="0" rIns="91440" bIns="45720" rtlCol="0" anchor="t">
            <a:normAutofit/>
          </a:bodyPr>
          <a:lstStyle/>
          <a:p>
            <a:r>
              <a:rPr lang="en-US" noProof="0"/>
              <a:t>Click to edit Master title style</a:t>
            </a:r>
            <a:endParaRPr lang="en-GB" noProof="0"/>
          </a:p>
        </p:txBody>
      </p:sp>
      <p:sp>
        <p:nvSpPr>
          <p:cNvPr id="5" name="Footer Placeholder 4"/>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pPr fontAlgn="auto">
              <a:spcBef>
                <a:spcPts val="0"/>
              </a:spcBef>
              <a:spcAft>
                <a:spcPts val="0"/>
              </a:spcAft>
            </a:pPr>
            <a:endParaRPr lang="en-GB">
              <a:solidFill>
                <a:srgbClr val="FFFFFF">
                  <a:lumMod val="65000"/>
                </a:srgbClr>
              </a:solidFill>
              <a:ea typeface="+mn-ea"/>
            </a:endParaRPr>
          </a:p>
        </p:txBody>
      </p:sp>
      <p:sp>
        <p:nvSpPr>
          <p:cNvPr id="33" name="Marcador de número de diapositiva 32"/>
          <p:cNvSpPr>
            <a:spLocks noGrp="1"/>
          </p:cNvSpPr>
          <p:nvPr>
            <p:ph type="sldNum" sz="quarter" idx="4"/>
          </p:nvPr>
        </p:nvSpPr>
        <p:spPr>
          <a:xfrm>
            <a:off x="11776959" y="6519612"/>
            <a:ext cx="248264" cy="123111"/>
          </a:xfrm>
          <a:prstGeom prst="rect">
            <a:avLst/>
          </a:prstGeom>
        </p:spPr>
        <p:txBody>
          <a:bodyPr vert="horz" wrap="square" lIns="0" tIns="0" rIns="0" bIns="0" rtlCol="0" anchor="ctr">
            <a:spAutoFit/>
          </a:bodyPr>
          <a:lstStyle>
            <a:lvl1pPr algn="ctr">
              <a:defRPr sz="800">
                <a:solidFill>
                  <a:schemeClr val="bg1">
                    <a:lumMod val="50000"/>
                  </a:schemeClr>
                </a:solidFill>
                <a:latin typeface="+mj-lt"/>
              </a:defRPr>
            </a:lvl1pPr>
          </a:lstStyle>
          <a:p>
            <a:pPr fontAlgn="auto">
              <a:spcBef>
                <a:spcPts val="0"/>
              </a:spcBef>
              <a:spcAft>
                <a:spcPts val="0"/>
              </a:spcAft>
            </a:pPr>
            <a:fld id="{E57627FB-D816-4EA7-98E3-793F2D9BC93A}" type="slidenum">
              <a:rPr lang="en-GB" smtClean="0">
                <a:solidFill>
                  <a:srgbClr val="FFFFFF">
                    <a:lumMod val="50000"/>
                  </a:srgbClr>
                </a:solidFill>
                <a:ea typeface="+mn-ea"/>
              </a:rPr>
              <a:pPr fontAlgn="auto">
                <a:spcBef>
                  <a:spcPts val="0"/>
                </a:spcBef>
                <a:spcAft>
                  <a:spcPts val="0"/>
                </a:spcAft>
              </a:pPr>
              <a:t>‹nº›</a:t>
            </a:fld>
            <a:endParaRPr lang="en-GB">
              <a:solidFill>
                <a:srgbClr val="FFFFFF">
                  <a:lumMod val="50000"/>
                </a:srgbClr>
              </a:solidFill>
              <a:ea typeface="+mn-ea"/>
            </a:endParaRPr>
          </a:p>
        </p:txBody>
      </p:sp>
      <p:sp>
        <p:nvSpPr>
          <p:cNvPr id="8" name="Freeform 5"/>
          <p:cNvSpPr>
            <a:spLocks noEditPoints="1"/>
          </p:cNvSpPr>
          <p:nvPr userDrawn="1"/>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s-ES">
              <a:solidFill>
                <a:srgbClr val="005EB8"/>
              </a:solidFill>
              <a:latin typeface="Calibri" panose="020F0502020204030204"/>
              <a:ea typeface="+mn-ea"/>
            </a:endParaRPr>
          </a:p>
        </p:txBody>
      </p:sp>
    </p:spTree>
    <p:extLst>
      <p:ext uri="{BB962C8B-B14F-4D97-AF65-F5344CB8AC3E}">
        <p14:creationId xmlns:p14="http://schemas.microsoft.com/office/powerpoint/2010/main" val="1371035229"/>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Lst>
  <p:hf hdr="0" ftr="0" dt="0"/>
  <p:txStyles>
    <p:titleStyle>
      <a:lvl1pPr algn="l" defTabSz="914400" rtl="0" eaLnBrk="1" latinLnBrk="0" hangingPunct="1">
        <a:lnSpc>
          <a:spcPct val="10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89">
          <p15:clr>
            <a:srgbClr val="F26B43"/>
          </p15:clr>
        </p15:guide>
        <p15:guide id="2" orient="horz" pos="187">
          <p15:clr>
            <a:srgbClr val="F26B43"/>
          </p15:clr>
        </p15:guide>
        <p15:guide id="3" orient="horz" pos="119">
          <p15:clr>
            <a:srgbClr val="F26B43"/>
          </p15:clr>
        </p15:guide>
        <p15:guide id="4" orient="horz" pos="3974">
          <p15:clr>
            <a:srgbClr val="F26B43"/>
          </p15:clr>
        </p15:guide>
        <p15:guide id="5" orient="horz" pos="2160">
          <p15:clr>
            <a:srgbClr val="F26B43"/>
          </p15:clr>
        </p15:guide>
        <p15:guide id="6" pos="181">
          <p15:clr>
            <a:srgbClr val="F26B43"/>
          </p15:clr>
        </p15:guide>
        <p15:guide id="7" pos="725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9" Type="http://schemas.openxmlformats.org/officeDocument/2006/relationships/image" Target="../media/image66.jpeg"/><Relationship Id="rId21" Type="http://schemas.openxmlformats.org/officeDocument/2006/relationships/image" Target="../media/image48.png"/><Relationship Id="rId34" Type="http://schemas.openxmlformats.org/officeDocument/2006/relationships/image" Target="../media/image61.jpeg"/><Relationship Id="rId42" Type="http://schemas.openxmlformats.org/officeDocument/2006/relationships/image" Target="../media/image69.png"/><Relationship Id="rId47" Type="http://schemas.openxmlformats.org/officeDocument/2006/relationships/image" Target="../media/image74.png"/><Relationship Id="rId50" Type="http://schemas.openxmlformats.org/officeDocument/2006/relationships/image" Target="../media/image77.jpeg"/><Relationship Id="rId55" Type="http://schemas.openxmlformats.org/officeDocument/2006/relationships/image" Target="../media/image81.png"/><Relationship Id="rId63" Type="http://schemas.openxmlformats.org/officeDocument/2006/relationships/image" Target="../media/image88.png"/><Relationship Id="rId68" Type="http://schemas.openxmlformats.org/officeDocument/2006/relationships/image" Target="../media/image93.png"/><Relationship Id="rId76" Type="http://schemas.openxmlformats.org/officeDocument/2006/relationships/image" Target="../media/image100.jpeg"/><Relationship Id="rId84" Type="http://schemas.openxmlformats.org/officeDocument/2006/relationships/image" Target="../media/image108.jpeg"/><Relationship Id="rId89" Type="http://schemas.openxmlformats.org/officeDocument/2006/relationships/image" Target="../media/image113.png"/><Relationship Id="rId7" Type="http://schemas.openxmlformats.org/officeDocument/2006/relationships/image" Target="../media/image34.png"/><Relationship Id="rId71" Type="http://schemas.openxmlformats.org/officeDocument/2006/relationships/image" Target="../media/image95.png"/><Relationship Id="rId92" Type="http://schemas.openxmlformats.org/officeDocument/2006/relationships/image" Target="../media/image116.png"/><Relationship Id="rId2" Type="http://schemas.openxmlformats.org/officeDocument/2006/relationships/notesSlide" Target="../notesSlides/notesSlide9.xml"/><Relationship Id="rId16" Type="http://schemas.openxmlformats.org/officeDocument/2006/relationships/image" Target="../media/image43.png"/><Relationship Id="rId29" Type="http://schemas.openxmlformats.org/officeDocument/2006/relationships/image" Target="../media/image56.jpeg"/><Relationship Id="rId11" Type="http://schemas.openxmlformats.org/officeDocument/2006/relationships/image" Target="../media/image38.png"/><Relationship Id="rId24" Type="http://schemas.openxmlformats.org/officeDocument/2006/relationships/image" Target="../media/image51.png"/><Relationship Id="rId32" Type="http://schemas.openxmlformats.org/officeDocument/2006/relationships/image" Target="../media/image59.jpeg"/><Relationship Id="rId37" Type="http://schemas.openxmlformats.org/officeDocument/2006/relationships/image" Target="../media/image64.png"/><Relationship Id="rId40" Type="http://schemas.openxmlformats.org/officeDocument/2006/relationships/image" Target="../media/image67.png"/><Relationship Id="rId45" Type="http://schemas.openxmlformats.org/officeDocument/2006/relationships/image" Target="../media/image72.png"/><Relationship Id="rId53" Type="http://schemas.openxmlformats.org/officeDocument/2006/relationships/image" Target="../media/image79.png"/><Relationship Id="rId58" Type="http://schemas.openxmlformats.org/officeDocument/2006/relationships/image" Target="../media/image84.png"/><Relationship Id="rId66" Type="http://schemas.openxmlformats.org/officeDocument/2006/relationships/image" Target="../media/image91.png"/><Relationship Id="rId74" Type="http://schemas.openxmlformats.org/officeDocument/2006/relationships/image" Target="../media/image98.png"/><Relationship Id="rId79" Type="http://schemas.openxmlformats.org/officeDocument/2006/relationships/image" Target="../media/image103.png"/><Relationship Id="rId87" Type="http://schemas.openxmlformats.org/officeDocument/2006/relationships/image" Target="../media/image111.png"/><Relationship Id="rId5" Type="http://schemas.openxmlformats.org/officeDocument/2006/relationships/image" Target="../media/image32.png"/><Relationship Id="rId61" Type="http://schemas.openxmlformats.org/officeDocument/2006/relationships/image" Target="../media/image87.emf"/><Relationship Id="rId82" Type="http://schemas.openxmlformats.org/officeDocument/2006/relationships/image" Target="../media/image106.png"/><Relationship Id="rId90" Type="http://schemas.openxmlformats.org/officeDocument/2006/relationships/image" Target="../media/image114.png"/><Relationship Id="rId95" Type="http://schemas.openxmlformats.org/officeDocument/2006/relationships/image" Target="../media/image119.png"/><Relationship Id="rId19" Type="http://schemas.openxmlformats.org/officeDocument/2006/relationships/image" Target="../media/image46.png"/><Relationship Id="rId14" Type="http://schemas.openxmlformats.org/officeDocument/2006/relationships/image" Target="../media/image41.png"/><Relationship Id="rId22" Type="http://schemas.openxmlformats.org/officeDocument/2006/relationships/image" Target="../media/image49.jpe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2.png"/><Relationship Id="rId43" Type="http://schemas.openxmlformats.org/officeDocument/2006/relationships/image" Target="../media/image70.png"/><Relationship Id="rId48" Type="http://schemas.openxmlformats.org/officeDocument/2006/relationships/image" Target="../media/image75.png"/><Relationship Id="rId56" Type="http://schemas.openxmlformats.org/officeDocument/2006/relationships/image" Target="../media/image82.png"/><Relationship Id="rId64" Type="http://schemas.openxmlformats.org/officeDocument/2006/relationships/image" Target="../media/image89.png"/><Relationship Id="rId69" Type="http://schemas.openxmlformats.org/officeDocument/2006/relationships/oleObject" Target="../embeddings/oleObject1.bin"/><Relationship Id="rId77" Type="http://schemas.openxmlformats.org/officeDocument/2006/relationships/image" Target="../media/image101.gif"/><Relationship Id="rId8" Type="http://schemas.openxmlformats.org/officeDocument/2006/relationships/image" Target="../media/image35.png"/><Relationship Id="rId51" Type="http://schemas.openxmlformats.org/officeDocument/2006/relationships/hyperlink" Target="http://en.wikipedia.org/wiki/Image:SouthAfricanAirways.gif" TargetMode="External"/><Relationship Id="rId72" Type="http://schemas.openxmlformats.org/officeDocument/2006/relationships/image" Target="../media/image96.jpeg"/><Relationship Id="rId80" Type="http://schemas.openxmlformats.org/officeDocument/2006/relationships/image" Target="../media/image104.png"/><Relationship Id="rId85" Type="http://schemas.openxmlformats.org/officeDocument/2006/relationships/image" Target="../media/image109.png"/><Relationship Id="rId93" Type="http://schemas.openxmlformats.org/officeDocument/2006/relationships/image" Target="../media/image117.png"/><Relationship Id="rId3" Type="http://schemas.openxmlformats.org/officeDocument/2006/relationships/image" Target="../media/image30.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jpeg"/><Relationship Id="rId33" Type="http://schemas.openxmlformats.org/officeDocument/2006/relationships/image" Target="../media/image60.png"/><Relationship Id="rId38" Type="http://schemas.openxmlformats.org/officeDocument/2006/relationships/image" Target="../media/image65.png"/><Relationship Id="rId46" Type="http://schemas.openxmlformats.org/officeDocument/2006/relationships/image" Target="../media/image73.png"/><Relationship Id="rId59" Type="http://schemas.openxmlformats.org/officeDocument/2006/relationships/image" Target="../media/image85.png"/><Relationship Id="rId67" Type="http://schemas.openxmlformats.org/officeDocument/2006/relationships/image" Target="../media/image92.png"/><Relationship Id="rId20" Type="http://schemas.openxmlformats.org/officeDocument/2006/relationships/image" Target="../media/image47.png"/><Relationship Id="rId41" Type="http://schemas.openxmlformats.org/officeDocument/2006/relationships/image" Target="../media/image68.png"/><Relationship Id="rId54" Type="http://schemas.openxmlformats.org/officeDocument/2006/relationships/image" Target="../media/image80.png"/><Relationship Id="rId62" Type="http://schemas.openxmlformats.org/officeDocument/2006/relationships/hyperlink" Target="http://www.oneworldalliance.com/satellite/satellite.cfm?teamcode=ay" TargetMode="External"/><Relationship Id="rId70" Type="http://schemas.openxmlformats.org/officeDocument/2006/relationships/image" Target="../media/image94.png"/><Relationship Id="rId75" Type="http://schemas.openxmlformats.org/officeDocument/2006/relationships/image" Target="../media/image99.png"/><Relationship Id="rId83" Type="http://schemas.openxmlformats.org/officeDocument/2006/relationships/image" Target="../media/image107.png"/><Relationship Id="rId88" Type="http://schemas.openxmlformats.org/officeDocument/2006/relationships/image" Target="../media/image112.png"/><Relationship Id="rId91" Type="http://schemas.openxmlformats.org/officeDocument/2006/relationships/image" Target="../media/image115.png"/><Relationship Id="rId1" Type="http://schemas.openxmlformats.org/officeDocument/2006/relationships/slideLayout" Target="../slideLayouts/slideLayout11.xml"/><Relationship Id="rId6" Type="http://schemas.openxmlformats.org/officeDocument/2006/relationships/image" Target="../media/image33.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36" Type="http://schemas.openxmlformats.org/officeDocument/2006/relationships/image" Target="../media/image63.png"/><Relationship Id="rId49" Type="http://schemas.openxmlformats.org/officeDocument/2006/relationships/image" Target="../media/image76.jpeg"/><Relationship Id="rId57" Type="http://schemas.openxmlformats.org/officeDocument/2006/relationships/image" Target="../media/image83.png"/><Relationship Id="rId10" Type="http://schemas.openxmlformats.org/officeDocument/2006/relationships/image" Target="../media/image37.jpeg"/><Relationship Id="rId31" Type="http://schemas.openxmlformats.org/officeDocument/2006/relationships/image" Target="../media/image58.png"/><Relationship Id="rId44" Type="http://schemas.openxmlformats.org/officeDocument/2006/relationships/image" Target="../media/image71.png"/><Relationship Id="rId52" Type="http://schemas.openxmlformats.org/officeDocument/2006/relationships/image" Target="../media/image78.png"/><Relationship Id="rId60" Type="http://schemas.openxmlformats.org/officeDocument/2006/relationships/image" Target="../media/image86.png"/><Relationship Id="rId65" Type="http://schemas.openxmlformats.org/officeDocument/2006/relationships/image" Target="../media/image90.png"/><Relationship Id="rId73" Type="http://schemas.openxmlformats.org/officeDocument/2006/relationships/image" Target="../media/image97.png"/><Relationship Id="rId78" Type="http://schemas.openxmlformats.org/officeDocument/2006/relationships/image" Target="../media/image102.jpeg"/><Relationship Id="rId81" Type="http://schemas.openxmlformats.org/officeDocument/2006/relationships/image" Target="../media/image105.jpeg"/><Relationship Id="rId86" Type="http://schemas.openxmlformats.org/officeDocument/2006/relationships/image" Target="../media/image110.jpeg"/><Relationship Id="rId94" Type="http://schemas.openxmlformats.org/officeDocument/2006/relationships/image" Target="../media/image118.gif"/><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jpeg"/><Relationship Id="rId2" Type="http://schemas.openxmlformats.org/officeDocument/2006/relationships/image" Target="../media/image122.png"/><Relationship Id="rId1" Type="http://schemas.openxmlformats.org/officeDocument/2006/relationships/slideLayout" Target="../slideLayouts/slideLayout5.xml"/><Relationship Id="rId6" Type="http://schemas.openxmlformats.org/officeDocument/2006/relationships/image" Target="../media/image126.jpeg"/><Relationship Id="rId5" Type="http://schemas.openxmlformats.org/officeDocument/2006/relationships/image" Target="../media/image125.png"/><Relationship Id="rId10" Type="http://schemas.openxmlformats.org/officeDocument/2006/relationships/image" Target="../media/image130.jpeg"/><Relationship Id="rId4" Type="http://schemas.openxmlformats.org/officeDocument/2006/relationships/image" Target="../media/image124.jpeg"/><Relationship Id="rId9" Type="http://schemas.openxmlformats.org/officeDocument/2006/relationships/image" Target="../media/image129.jpeg"/></Relationships>
</file>

<file path=ppt/slides/_rels/slide13.xml.rels><?xml version="1.0" encoding="UTF-8" standalone="yes"?>
<Relationships xmlns="http://schemas.openxmlformats.org/package/2006/relationships"><Relationship Id="rId2" Type="http://schemas.openxmlformats.org/officeDocument/2006/relationships/hyperlink" Target="https://opportunities.jobs.amadeus.com/search/?createNewAlert=false&amp;q=internship&amp;optionsFacetsDD_country=&amp;optionsFacetsDD_customfield2=&amp;optionsFacetsDD_customfield3=&amp;locationsearch=nice"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hyperlink" Target="https://centralesupelec-my.sharepoint.com/:f:/g/personal/guillaume_legrand_centralesupelec_fr/Eo8woeQXP-pHixFmXvA5o1ABbTkq4oDJ5Ep1yvse5dPDfA?e=o5wuqB" TargetMode="External"/><Relationship Id="rId4" Type="http://schemas.openxmlformats.org/officeDocument/2006/relationships/hyperlink" Target="https://github.com/legubelim/travel-data-reader"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mailto:glegrand@amadeus.com"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mailto:guillaume.legrand@centralesupelec.fr"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ecb.europa.eu/stats/eurofxref/eurofxref.zip"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hyperlink" Target="https://github.com/legubelim/travel-data-reader"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35.png"/></Relationships>
</file>

<file path=ppt/slides/_rels/slide2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38.jpeg"/><Relationship Id="rId4" Type="http://schemas.openxmlformats.org/officeDocument/2006/relationships/image" Target="../media/image137.png"/></Relationships>
</file>

<file path=ppt/slides/_rels/slide24.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centralesupelec-my.sharepoint.com/:f:/g/personal/guillaume_legrand_centralesupelec_fr/Eo8woeQXP-pHixFmXvA5o1ABbTkq4oDJ5Ep1yvse5dPDfA?e=o5wuqB"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hyperlink" Target="github.com/legubelim/travel-data-reader" TargetMode="External"/><Relationship Id="rId4" Type="http://schemas.openxmlformats.org/officeDocument/2006/relationships/hyperlink" Target="https://www.ecb.europa.eu/stats/eurofxref/eurofxref.zip"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mailto:glegrand@amadeus.com"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hyperlink" Target="mailto:guillaume.legrand@centralesupelec.fr"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mailto:glegrand@amadeus.com"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mailto:guillaume.legrand@centralesupelec.fr"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mailto:glegrand@amadeus.com"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hyperlink" Target="mailto:guillaume.legrand@centralesupelec.fr"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www.gotogate.com/"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5"/>
          <p:cNvSpPr>
            <a:spLocks/>
          </p:cNvSpPr>
          <p:nvPr/>
        </p:nvSpPr>
        <p:spPr bwMode="auto">
          <a:xfrm>
            <a:off x="0" y="782426"/>
            <a:ext cx="6558166" cy="6073987"/>
          </a:xfrm>
          <a:custGeom>
            <a:avLst/>
            <a:gdLst>
              <a:gd name="T0" fmla="*/ 785 w 1497"/>
              <a:gd name="T1" fmla="*/ 1810 h 1810"/>
              <a:gd name="T2" fmla="*/ 1395 w 1497"/>
              <a:gd name="T3" fmla="*/ 600 h 1810"/>
              <a:gd name="T4" fmla="*/ 1214 w 1497"/>
              <a:gd name="T5" fmla="*/ 50 h 1810"/>
              <a:gd name="T6" fmla="*/ 901 w 1497"/>
              <a:gd name="T7" fmla="*/ 26 h 1810"/>
              <a:gd name="T8" fmla="*/ 901 w 1497"/>
              <a:gd name="T9" fmla="*/ 26 h 1810"/>
              <a:gd name="T10" fmla="*/ 0 w 1497"/>
              <a:gd name="T11" fmla="*/ 239 h 1810"/>
              <a:gd name="T12" fmla="*/ 0 w 1497"/>
              <a:gd name="T13" fmla="*/ 1810 h 1810"/>
              <a:gd name="T14" fmla="*/ 785 w 1497"/>
              <a:gd name="T15" fmla="*/ 1810 h 18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7" h="1810">
                <a:moveTo>
                  <a:pt x="785" y="1810"/>
                </a:moveTo>
                <a:cubicBezTo>
                  <a:pt x="1395" y="600"/>
                  <a:pt x="1395" y="600"/>
                  <a:pt x="1395" y="600"/>
                </a:cubicBezTo>
                <a:cubicBezTo>
                  <a:pt x="1497" y="398"/>
                  <a:pt x="1416" y="151"/>
                  <a:pt x="1214" y="50"/>
                </a:cubicBezTo>
                <a:cubicBezTo>
                  <a:pt x="1116" y="0"/>
                  <a:pt x="1001" y="7"/>
                  <a:pt x="901" y="26"/>
                </a:cubicBezTo>
                <a:cubicBezTo>
                  <a:pt x="901" y="26"/>
                  <a:pt x="901" y="26"/>
                  <a:pt x="901" y="26"/>
                </a:cubicBezTo>
                <a:cubicBezTo>
                  <a:pt x="0" y="239"/>
                  <a:pt x="0" y="239"/>
                  <a:pt x="0" y="239"/>
                </a:cubicBezTo>
                <a:cubicBezTo>
                  <a:pt x="0" y="1810"/>
                  <a:pt x="0" y="1810"/>
                  <a:pt x="0" y="1810"/>
                </a:cubicBezTo>
                <a:lnTo>
                  <a:pt x="785" y="18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3" name="Title 2"/>
          <p:cNvSpPr>
            <a:spLocks noGrp="1"/>
          </p:cNvSpPr>
          <p:nvPr>
            <p:ph type="title"/>
          </p:nvPr>
        </p:nvSpPr>
        <p:spPr/>
        <p:txBody>
          <a:bodyPr/>
          <a:lstStyle/>
          <a:p>
            <a:r>
              <a:rPr lang="en-GB"/>
              <a:t>Amadeus Business Overview</a:t>
            </a:r>
          </a:p>
        </p:txBody>
      </p:sp>
      <p:sp>
        <p:nvSpPr>
          <p:cNvPr id="82" name="Freeform 5"/>
          <p:cNvSpPr>
            <a:spLocks noEditPoints="1"/>
          </p:cNvSpPr>
          <p:nvPr/>
        </p:nvSpPr>
        <p:spPr bwMode="auto">
          <a:xfrm>
            <a:off x="10862892" y="284237"/>
            <a:ext cx="998445" cy="138398"/>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grpSp>
        <p:nvGrpSpPr>
          <p:cNvPr id="11" name="Group 10"/>
          <p:cNvGrpSpPr/>
          <p:nvPr/>
        </p:nvGrpSpPr>
        <p:grpSpPr>
          <a:xfrm>
            <a:off x="1630364" y="48376"/>
            <a:ext cx="409580" cy="338886"/>
            <a:chOff x="10987081" y="138792"/>
            <a:chExt cx="409580" cy="338886"/>
          </a:xfrm>
          <a:solidFill>
            <a:schemeClr val="bg1"/>
          </a:solidFill>
        </p:grpSpPr>
        <p:grpSp>
          <p:nvGrpSpPr>
            <p:cNvPr id="12" name="Group 26"/>
            <p:cNvGrpSpPr/>
            <p:nvPr userDrawn="1"/>
          </p:nvGrpSpPr>
          <p:grpSpPr>
            <a:xfrm>
              <a:off x="11011908" y="146162"/>
              <a:ext cx="384753" cy="331516"/>
              <a:chOff x="9021034" y="119042"/>
              <a:chExt cx="630093" cy="553986"/>
            </a:xfrm>
            <a:grpFill/>
          </p:grpSpPr>
          <p:sp>
            <p:nvSpPr>
              <p:cNvPr id="14" name="TextBox 29"/>
              <p:cNvSpPr txBox="1"/>
              <p:nvPr userDrawn="1"/>
            </p:nvSpPr>
            <p:spPr>
              <a:xfrm>
                <a:off x="9021034" y="514076"/>
                <a:ext cx="630093" cy="158952"/>
              </a:xfrm>
              <a:prstGeom prst="rect">
                <a:avLst/>
              </a:prstGeom>
              <a:noFill/>
            </p:spPr>
            <p:txBody>
              <a:bodyPr wrap="square" lIns="0" tIns="18000" rIns="0" bIns="0" rtlCol="0">
                <a:spAutoFit/>
              </a:bodyPr>
              <a:lstStyle/>
              <a:p>
                <a:pPr algn="ctr"/>
                <a:r>
                  <a:rPr lang="en-GB" sz="500" b="1">
                    <a:solidFill>
                      <a:schemeClr val="bg1"/>
                    </a:solidFill>
                  </a:rPr>
                  <a:t>RESTRICTED</a:t>
                </a:r>
              </a:p>
            </p:txBody>
          </p:sp>
          <p:grpSp>
            <p:nvGrpSpPr>
              <p:cNvPr id="15" name="Group 30"/>
              <p:cNvGrpSpPr/>
              <p:nvPr userDrawn="1"/>
            </p:nvGrpSpPr>
            <p:grpSpPr>
              <a:xfrm>
                <a:off x="9094418" y="119042"/>
                <a:ext cx="477460" cy="431418"/>
                <a:chOff x="8532895" y="91935"/>
                <a:chExt cx="504900" cy="444531"/>
              </a:xfrm>
              <a:grpFill/>
            </p:grpSpPr>
            <p:sp>
              <p:nvSpPr>
                <p:cNvPr id="16" name="Freeform 22"/>
                <p:cNvSpPr>
                  <a:spLocks/>
                </p:cNvSpPr>
                <p:nvPr userDrawn="1"/>
              </p:nvSpPr>
              <p:spPr bwMode="auto">
                <a:xfrm>
                  <a:off x="8746928" y="157791"/>
                  <a:ext cx="87809" cy="107018"/>
                </a:xfrm>
                <a:custGeom>
                  <a:avLst/>
                  <a:gdLst>
                    <a:gd name="T0" fmla="*/ 44 w 64"/>
                    <a:gd name="T1" fmla="*/ 56 h 78"/>
                    <a:gd name="T2" fmla="*/ 44 w 64"/>
                    <a:gd name="T3" fmla="*/ 56 h 78"/>
                    <a:gd name="T4" fmla="*/ 46 w 64"/>
                    <a:gd name="T5" fmla="*/ 46 h 78"/>
                    <a:gd name="T6" fmla="*/ 50 w 64"/>
                    <a:gd name="T7" fmla="*/ 36 h 78"/>
                    <a:gd name="T8" fmla="*/ 56 w 64"/>
                    <a:gd name="T9" fmla="*/ 26 h 78"/>
                    <a:gd name="T10" fmla="*/ 64 w 64"/>
                    <a:gd name="T11" fmla="*/ 20 h 78"/>
                    <a:gd name="T12" fmla="*/ 64 w 64"/>
                    <a:gd name="T13" fmla="*/ 20 h 78"/>
                    <a:gd name="T14" fmla="*/ 58 w 64"/>
                    <a:gd name="T15" fmla="*/ 12 h 78"/>
                    <a:gd name="T16" fmla="*/ 50 w 64"/>
                    <a:gd name="T17" fmla="*/ 6 h 78"/>
                    <a:gd name="T18" fmla="*/ 42 w 64"/>
                    <a:gd name="T19" fmla="*/ 2 h 78"/>
                    <a:gd name="T20" fmla="*/ 30 w 64"/>
                    <a:gd name="T21" fmla="*/ 0 h 78"/>
                    <a:gd name="T22" fmla="*/ 30 w 64"/>
                    <a:gd name="T23" fmla="*/ 0 h 78"/>
                    <a:gd name="T24" fmla="*/ 34 w 64"/>
                    <a:gd name="T25" fmla="*/ 8 h 78"/>
                    <a:gd name="T26" fmla="*/ 34 w 64"/>
                    <a:gd name="T27" fmla="*/ 18 h 78"/>
                    <a:gd name="T28" fmla="*/ 34 w 64"/>
                    <a:gd name="T29" fmla="*/ 18 h 78"/>
                    <a:gd name="T30" fmla="*/ 34 w 64"/>
                    <a:gd name="T31" fmla="*/ 26 h 78"/>
                    <a:gd name="T32" fmla="*/ 32 w 64"/>
                    <a:gd name="T33" fmla="*/ 32 h 78"/>
                    <a:gd name="T34" fmla="*/ 28 w 64"/>
                    <a:gd name="T35" fmla="*/ 40 h 78"/>
                    <a:gd name="T36" fmla="*/ 24 w 64"/>
                    <a:gd name="T37" fmla="*/ 46 h 78"/>
                    <a:gd name="T38" fmla="*/ 14 w 64"/>
                    <a:gd name="T39" fmla="*/ 56 h 78"/>
                    <a:gd name="T40" fmla="*/ 8 w 64"/>
                    <a:gd name="T41" fmla="*/ 60 h 78"/>
                    <a:gd name="T42" fmla="*/ 0 w 64"/>
                    <a:gd name="T43" fmla="*/ 62 h 78"/>
                    <a:gd name="T44" fmla="*/ 0 w 64"/>
                    <a:gd name="T45" fmla="*/ 62 h 78"/>
                    <a:gd name="T46" fmla="*/ 6 w 64"/>
                    <a:gd name="T47" fmla="*/ 68 h 78"/>
                    <a:gd name="T48" fmla="*/ 14 w 64"/>
                    <a:gd name="T49" fmla="*/ 74 h 78"/>
                    <a:gd name="T50" fmla="*/ 22 w 64"/>
                    <a:gd name="T51" fmla="*/ 76 h 78"/>
                    <a:gd name="T52" fmla="*/ 30 w 64"/>
                    <a:gd name="T53" fmla="*/ 78 h 78"/>
                    <a:gd name="T54" fmla="*/ 30 w 64"/>
                    <a:gd name="T55" fmla="*/ 78 h 78"/>
                    <a:gd name="T56" fmla="*/ 40 w 64"/>
                    <a:gd name="T57" fmla="*/ 76 h 78"/>
                    <a:gd name="T58" fmla="*/ 46 w 64"/>
                    <a:gd name="T59" fmla="*/ 72 h 78"/>
                    <a:gd name="T60" fmla="*/ 46 w 64"/>
                    <a:gd name="T61" fmla="*/ 72 h 78"/>
                    <a:gd name="T62" fmla="*/ 44 w 64"/>
                    <a:gd name="T63" fmla="*/ 56 h 78"/>
                    <a:gd name="T64" fmla="*/ 44 w 64"/>
                    <a:gd name="T6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78">
                      <a:moveTo>
                        <a:pt x="44" y="56"/>
                      </a:moveTo>
                      <a:lnTo>
                        <a:pt x="44" y="56"/>
                      </a:lnTo>
                      <a:lnTo>
                        <a:pt x="46" y="46"/>
                      </a:lnTo>
                      <a:lnTo>
                        <a:pt x="50" y="36"/>
                      </a:lnTo>
                      <a:lnTo>
                        <a:pt x="56" y="26"/>
                      </a:lnTo>
                      <a:lnTo>
                        <a:pt x="64" y="20"/>
                      </a:lnTo>
                      <a:lnTo>
                        <a:pt x="64" y="20"/>
                      </a:lnTo>
                      <a:lnTo>
                        <a:pt x="58" y="12"/>
                      </a:lnTo>
                      <a:lnTo>
                        <a:pt x="50" y="6"/>
                      </a:lnTo>
                      <a:lnTo>
                        <a:pt x="42" y="2"/>
                      </a:lnTo>
                      <a:lnTo>
                        <a:pt x="30" y="0"/>
                      </a:lnTo>
                      <a:lnTo>
                        <a:pt x="30" y="0"/>
                      </a:lnTo>
                      <a:lnTo>
                        <a:pt x="34" y="8"/>
                      </a:lnTo>
                      <a:lnTo>
                        <a:pt x="34" y="18"/>
                      </a:lnTo>
                      <a:lnTo>
                        <a:pt x="34" y="18"/>
                      </a:lnTo>
                      <a:lnTo>
                        <a:pt x="34" y="26"/>
                      </a:lnTo>
                      <a:lnTo>
                        <a:pt x="32" y="32"/>
                      </a:lnTo>
                      <a:lnTo>
                        <a:pt x="28" y="40"/>
                      </a:lnTo>
                      <a:lnTo>
                        <a:pt x="24" y="46"/>
                      </a:lnTo>
                      <a:lnTo>
                        <a:pt x="14" y="56"/>
                      </a:lnTo>
                      <a:lnTo>
                        <a:pt x="8" y="60"/>
                      </a:lnTo>
                      <a:lnTo>
                        <a:pt x="0" y="62"/>
                      </a:lnTo>
                      <a:lnTo>
                        <a:pt x="0" y="62"/>
                      </a:lnTo>
                      <a:lnTo>
                        <a:pt x="6" y="68"/>
                      </a:lnTo>
                      <a:lnTo>
                        <a:pt x="14" y="74"/>
                      </a:lnTo>
                      <a:lnTo>
                        <a:pt x="22" y="76"/>
                      </a:lnTo>
                      <a:lnTo>
                        <a:pt x="30" y="78"/>
                      </a:lnTo>
                      <a:lnTo>
                        <a:pt x="30" y="78"/>
                      </a:lnTo>
                      <a:lnTo>
                        <a:pt x="40" y="76"/>
                      </a:lnTo>
                      <a:lnTo>
                        <a:pt x="46" y="72"/>
                      </a:lnTo>
                      <a:lnTo>
                        <a:pt x="46" y="72"/>
                      </a:lnTo>
                      <a:lnTo>
                        <a:pt x="44" y="56"/>
                      </a:lnTo>
                      <a:lnTo>
                        <a:pt x="44" y="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18" name="Freeform 23"/>
                <p:cNvSpPr>
                  <a:spLocks/>
                </p:cNvSpPr>
                <p:nvPr userDrawn="1"/>
              </p:nvSpPr>
              <p:spPr bwMode="auto">
                <a:xfrm>
                  <a:off x="8664607" y="113887"/>
                  <a:ext cx="123481" cy="126225"/>
                </a:xfrm>
                <a:custGeom>
                  <a:avLst/>
                  <a:gdLst>
                    <a:gd name="T0" fmla="*/ 90 w 90"/>
                    <a:gd name="T1" fmla="*/ 46 h 92"/>
                    <a:gd name="T2" fmla="*/ 90 w 90"/>
                    <a:gd name="T3" fmla="*/ 46 h 92"/>
                    <a:gd name="T4" fmla="*/ 88 w 90"/>
                    <a:gd name="T5" fmla="*/ 56 h 92"/>
                    <a:gd name="T6" fmla="*/ 86 w 90"/>
                    <a:gd name="T7" fmla="*/ 64 h 92"/>
                    <a:gd name="T8" fmla="*/ 82 w 90"/>
                    <a:gd name="T9" fmla="*/ 72 h 92"/>
                    <a:gd name="T10" fmla="*/ 76 w 90"/>
                    <a:gd name="T11" fmla="*/ 80 h 92"/>
                    <a:gd name="T12" fmla="*/ 70 w 90"/>
                    <a:gd name="T13" fmla="*/ 84 h 92"/>
                    <a:gd name="T14" fmla="*/ 62 w 90"/>
                    <a:gd name="T15" fmla="*/ 90 h 92"/>
                    <a:gd name="T16" fmla="*/ 54 w 90"/>
                    <a:gd name="T17" fmla="*/ 92 h 92"/>
                    <a:gd name="T18" fmla="*/ 44 w 90"/>
                    <a:gd name="T19" fmla="*/ 92 h 92"/>
                    <a:gd name="T20" fmla="*/ 44 w 90"/>
                    <a:gd name="T21" fmla="*/ 92 h 92"/>
                    <a:gd name="T22" fmla="*/ 36 w 90"/>
                    <a:gd name="T23" fmla="*/ 92 h 92"/>
                    <a:gd name="T24" fmla="*/ 26 w 90"/>
                    <a:gd name="T25" fmla="*/ 90 h 92"/>
                    <a:gd name="T26" fmla="*/ 18 w 90"/>
                    <a:gd name="T27" fmla="*/ 84 h 92"/>
                    <a:gd name="T28" fmla="*/ 12 w 90"/>
                    <a:gd name="T29" fmla="*/ 80 h 92"/>
                    <a:gd name="T30" fmla="*/ 6 w 90"/>
                    <a:gd name="T31" fmla="*/ 72 h 92"/>
                    <a:gd name="T32" fmla="*/ 2 w 90"/>
                    <a:gd name="T33" fmla="*/ 64 h 92"/>
                    <a:gd name="T34" fmla="*/ 0 w 90"/>
                    <a:gd name="T35" fmla="*/ 56 h 92"/>
                    <a:gd name="T36" fmla="*/ 0 w 90"/>
                    <a:gd name="T37" fmla="*/ 46 h 92"/>
                    <a:gd name="T38" fmla="*/ 0 w 90"/>
                    <a:gd name="T39" fmla="*/ 46 h 92"/>
                    <a:gd name="T40" fmla="*/ 0 w 90"/>
                    <a:gd name="T41" fmla="*/ 38 h 92"/>
                    <a:gd name="T42" fmla="*/ 2 w 90"/>
                    <a:gd name="T43" fmla="*/ 28 h 92"/>
                    <a:gd name="T44" fmla="*/ 6 w 90"/>
                    <a:gd name="T45" fmla="*/ 20 h 92"/>
                    <a:gd name="T46" fmla="*/ 12 w 90"/>
                    <a:gd name="T47" fmla="*/ 14 h 92"/>
                    <a:gd name="T48" fmla="*/ 18 w 90"/>
                    <a:gd name="T49" fmla="*/ 8 h 92"/>
                    <a:gd name="T50" fmla="*/ 26 w 90"/>
                    <a:gd name="T51" fmla="*/ 4 h 92"/>
                    <a:gd name="T52" fmla="*/ 36 w 90"/>
                    <a:gd name="T53" fmla="*/ 0 h 92"/>
                    <a:gd name="T54" fmla="*/ 44 w 90"/>
                    <a:gd name="T55" fmla="*/ 0 h 92"/>
                    <a:gd name="T56" fmla="*/ 44 w 90"/>
                    <a:gd name="T57" fmla="*/ 0 h 92"/>
                    <a:gd name="T58" fmla="*/ 54 w 90"/>
                    <a:gd name="T59" fmla="*/ 0 h 92"/>
                    <a:gd name="T60" fmla="*/ 62 w 90"/>
                    <a:gd name="T61" fmla="*/ 4 h 92"/>
                    <a:gd name="T62" fmla="*/ 70 w 90"/>
                    <a:gd name="T63" fmla="*/ 8 h 92"/>
                    <a:gd name="T64" fmla="*/ 76 w 90"/>
                    <a:gd name="T65" fmla="*/ 14 h 92"/>
                    <a:gd name="T66" fmla="*/ 82 w 90"/>
                    <a:gd name="T67" fmla="*/ 20 h 92"/>
                    <a:gd name="T68" fmla="*/ 86 w 90"/>
                    <a:gd name="T69" fmla="*/ 28 h 92"/>
                    <a:gd name="T70" fmla="*/ 88 w 90"/>
                    <a:gd name="T71" fmla="*/ 38 h 92"/>
                    <a:gd name="T72" fmla="*/ 90 w 90"/>
                    <a:gd name="T73" fmla="*/ 46 h 92"/>
                    <a:gd name="T74" fmla="*/ 90 w 90"/>
                    <a:gd name="T75" fmla="*/ 4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2">
                      <a:moveTo>
                        <a:pt x="90" y="46"/>
                      </a:moveTo>
                      <a:lnTo>
                        <a:pt x="90" y="46"/>
                      </a:lnTo>
                      <a:lnTo>
                        <a:pt x="88" y="56"/>
                      </a:lnTo>
                      <a:lnTo>
                        <a:pt x="86" y="64"/>
                      </a:lnTo>
                      <a:lnTo>
                        <a:pt x="82" y="72"/>
                      </a:lnTo>
                      <a:lnTo>
                        <a:pt x="76" y="80"/>
                      </a:lnTo>
                      <a:lnTo>
                        <a:pt x="70" y="84"/>
                      </a:lnTo>
                      <a:lnTo>
                        <a:pt x="62" y="90"/>
                      </a:lnTo>
                      <a:lnTo>
                        <a:pt x="54" y="92"/>
                      </a:lnTo>
                      <a:lnTo>
                        <a:pt x="44" y="92"/>
                      </a:lnTo>
                      <a:lnTo>
                        <a:pt x="44" y="92"/>
                      </a:lnTo>
                      <a:lnTo>
                        <a:pt x="36" y="92"/>
                      </a:lnTo>
                      <a:lnTo>
                        <a:pt x="26" y="90"/>
                      </a:lnTo>
                      <a:lnTo>
                        <a:pt x="18" y="84"/>
                      </a:lnTo>
                      <a:lnTo>
                        <a:pt x="12" y="80"/>
                      </a:lnTo>
                      <a:lnTo>
                        <a:pt x="6" y="72"/>
                      </a:lnTo>
                      <a:lnTo>
                        <a:pt x="2" y="64"/>
                      </a:lnTo>
                      <a:lnTo>
                        <a:pt x="0" y="56"/>
                      </a:lnTo>
                      <a:lnTo>
                        <a:pt x="0" y="46"/>
                      </a:lnTo>
                      <a:lnTo>
                        <a:pt x="0" y="46"/>
                      </a:lnTo>
                      <a:lnTo>
                        <a:pt x="0" y="38"/>
                      </a:lnTo>
                      <a:lnTo>
                        <a:pt x="2" y="28"/>
                      </a:lnTo>
                      <a:lnTo>
                        <a:pt x="6" y="20"/>
                      </a:lnTo>
                      <a:lnTo>
                        <a:pt x="12" y="14"/>
                      </a:lnTo>
                      <a:lnTo>
                        <a:pt x="18" y="8"/>
                      </a:lnTo>
                      <a:lnTo>
                        <a:pt x="26" y="4"/>
                      </a:lnTo>
                      <a:lnTo>
                        <a:pt x="36" y="0"/>
                      </a:lnTo>
                      <a:lnTo>
                        <a:pt x="44" y="0"/>
                      </a:lnTo>
                      <a:lnTo>
                        <a:pt x="44" y="0"/>
                      </a:lnTo>
                      <a:lnTo>
                        <a:pt x="54" y="0"/>
                      </a:lnTo>
                      <a:lnTo>
                        <a:pt x="62" y="4"/>
                      </a:lnTo>
                      <a:lnTo>
                        <a:pt x="70" y="8"/>
                      </a:lnTo>
                      <a:lnTo>
                        <a:pt x="76" y="14"/>
                      </a:lnTo>
                      <a:lnTo>
                        <a:pt x="82" y="20"/>
                      </a:lnTo>
                      <a:lnTo>
                        <a:pt x="86" y="28"/>
                      </a:lnTo>
                      <a:lnTo>
                        <a:pt x="88" y="38"/>
                      </a:lnTo>
                      <a:lnTo>
                        <a:pt x="90" y="46"/>
                      </a:lnTo>
                      <a:lnTo>
                        <a:pt x="90"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4" name="Freeform 24"/>
                <p:cNvSpPr>
                  <a:spLocks/>
                </p:cNvSpPr>
                <p:nvPr userDrawn="1"/>
              </p:nvSpPr>
              <p:spPr bwMode="auto">
                <a:xfrm>
                  <a:off x="8606985" y="253832"/>
                  <a:ext cx="170129" cy="252449"/>
                </a:xfrm>
                <a:custGeom>
                  <a:avLst/>
                  <a:gdLst>
                    <a:gd name="T0" fmla="*/ 118 w 124"/>
                    <a:gd name="T1" fmla="*/ 184 h 184"/>
                    <a:gd name="T2" fmla="*/ 118 w 124"/>
                    <a:gd name="T3" fmla="*/ 184 h 184"/>
                    <a:gd name="T4" fmla="*/ 124 w 124"/>
                    <a:gd name="T5" fmla="*/ 158 h 184"/>
                    <a:gd name="T6" fmla="*/ 124 w 124"/>
                    <a:gd name="T7" fmla="*/ 128 h 184"/>
                    <a:gd name="T8" fmla="*/ 124 w 124"/>
                    <a:gd name="T9" fmla="*/ 128 h 184"/>
                    <a:gd name="T10" fmla="*/ 124 w 124"/>
                    <a:gd name="T11" fmla="*/ 102 h 184"/>
                    <a:gd name="T12" fmla="*/ 120 w 124"/>
                    <a:gd name="T13" fmla="*/ 78 h 184"/>
                    <a:gd name="T14" fmla="*/ 114 w 124"/>
                    <a:gd name="T15" fmla="*/ 56 h 184"/>
                    <a:gd name="T16" fmla="*/ 106 w 124"/>
                    <a:gd name="T17" fmla="*/ 36 h 184"/>
                    <a:gd name="T18" fmla="*/ 98 w 124"/>
                    <a:gd name="T19" fmla="*/ 22 h 184"/>
                    <a:gd name="T20" fmla="*/ 86 w 124"/>
                    <a:gd name="T21" fmla="*/ 10 h 184"/>
                    <a:gd name="T22" fmla="*/ 74 w 124"/>
                    <a:gd name="T23" fmla="*/ 2 h 184"/>
                    <a:gd name="T24" fmla="*/ 68 w 124"/>
                    <a:gd name="T25" fmla="*/ 0 h 184"/>
                    <a:gd name="T26" fmla="*/ 62 w 124"/>
                    <a:gd name="T27" fmla="*/ 0 h 184"/>
                    <a:gd name="T28" fmla="*/ 62 w 124"/>
                    <a:gd name="T29" fmla="*/ 0 h 184"/>
                    <a:gd name="T30" fmla="*/ 56 w 124"/>
                    <a:gd name="T31" fmla="*/ 0 h 184"/>
                    <a:gd name="T32" fmla="*/ 50 w 124"/>
                    <a:gd name="T33" fmla="*/ 2 h 184"/>
                    <a:gd name="T34" fmla="*/ 38 w 124"/>
                    <a:gd name="T35" fmla="*/ 10 h 184"/>
                    <a:gd name="T36" fmla="*/ 28 w 124"/>
                    <a:gd name="T37" fmla="*/ 22 h 184"/>
                    <a:gd name="T38" fmla="*/ 18 w 124"/>
                    <a:gd name="T39" fmla="*/ 36 h 184"/>
                    <a:gd name="T40" fmla="*/ 10 w 124"/>
                    <a:gd name="T41" fmla="*/ 56 h 184"/>
                    <a:gd name="T42" fmla="*/ 4 w 124"/>
                    <a:gd name="T43" fmla="*/ 78 h 184"/>
                    <a:gd name="T44" fmla="*/ 0 w 124"/>
                    <a:gd name="T45" fmla="*/ 102 h 184"/>
                    <a:gd name="T46" fmla="*/ 0 w 124"/>
                    <a:gd name="T47" fmla="*/ 128 h 184"/>
                    <a:gd name="T48" fmla="*/ 0 w 124"/>
                    <a:gd name="T49" fmla="*/ 128 h 184"/>
                    <a:gd name="T50" fmla="*/ 2 w 124"/>
                    <a:gd name="T51" fmla="*/ 158 h 184"/>
                    <a:gd name="T52" fmla="*/ 6 w 124"/>
                    <a:gd name="T53" fmla="*/ 184 h 184"/>
                    <a:gd name="T54" fmla="*/ 118 w 124"/>
                    <a:gd name="T55"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84">
                      <a:moveTo>
                        <a:pt x="118" y="184"/>
                      </a:moveTo>
                      <a:lnTo>
                        <a:pt x="118" y="184"/>
                      </a:lnTo>
                      <a:lnTo>
                        <a:pt x="124" y="158"/>
                      </a:lnTo>
                      <a:lnTo>
                        <a:pt x="124" y="128"/>
                      </a:lnTo>
                      <a:lnTo>
                        <a:pt x="124" y="128"/>
                      </a:lnTo>
                      <a:lnTo>
                        <a:pt x="124" y="102"/>
                      </a:lnTo>
                      <a:lnTo>
                        <a:pt x="120" y="78"/>
                      </a:lnTo>
                      <a:lnTo>
                        <a:pt x="114" y="56"/>
                      </a:lnTo>
                      <a:lnTo>
                        <a:pt x="106" y="36"/>
                      </a:lnTo>
                      <a:lnTo>
                        <a:pt x="98" y="22"/>
                      </a:lnTo>
                      <a:lnTo>
                        <a:pt x="86" y="10"/>
                      </a:lnTo>
                      <a:lnTo>
                        <a:pt x="74" y="2"/>
                      </a:lnTo>
                      <a:lnTo>
                        <a:pt x="68" y="0"/>
                      </a:lnTo>
                      <a:lnTo>
                        <a:pt x="62" y="0"/>
                      </a:lnTo>
                      <a:lnTo>
                        <a:pt x="62" y="0"/>
                      </a:lnTo>
                      <a:lnTo>
                        <a:pt x="56" y="0"/>
                      </a:lnTo>
                      <a:lnTo>
                        <a:pt x="50" y="2"/>
                      </a:lnTo>
                      <a:lnTo>
                        <a:pt x="38" y="10"/>
                      </a:lnTo>
                      <a:lnTo>
                        <a:pt x="28" y="22"/>
                      </a:lnTo>
                      <a:lnTo>
                        <a:pt x="18" y="36"/>
                      </a:lnTo>
                      <a:lnTo>
                        <a:pt x="10" y="56"/>
                      </a:lnTo>
                      <a:lnTo>
                        <a:pt x="4" y="78"/>
                      </a:lnTo>
                      <a:lnTo>
                        <a:pt x="0" y="102"/>
                      </a:lnTo>
                      <a:lnTo>
                        <a:pt x="0" y="128"/>
                      </a:lnTo>
                      <a:lnTo>
                        <a:pt x="0" y="128"/>
                      </a:lnTo>
                      <a:lnTo>
                        <a:pt x="2" y="158"/>
                      </a:lnTo>
                      <a:lnTo>
                        <a:pt x="6" y="184"/>
                      </a:lnTo>
                      <a:lnTo>
                        <a:pt x="118" y="1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5" name="Freeform 25"/>
                <p:cNvSpPr>
                  <a:spLocks/>
                </p:cNvSpPr>
                <p:nvPr userDrawn="1"/>
              </p:nvSpPr>
              <p:spPr bwMode="auto">
                <a:xfrm>
                  <a:off x="8815530" y="179744"/>
                  <a:ext cx="109760" cy="112504"/>
                </a:xfrm>
                <a:custGeom>
                  <a:avLst/>
                  <a:gdLst>
                    <a:gd name="T0" fmla="*/ 80 w 80"/>
                    <a:gd name="T1" fmla="*/ 40 h 82"/>
                    <a:gd name="T2" fmla="*/ 80 w 80"/>
                    <a:gd name="T3" fmla="*/ 40 h 82"/>
                    <a:gd name="T4" fmla="*/ 78 w 80"/>
                    <a:gd name="T5" fmla="*/ 50 h 82"/>
                    <a:gd name="T6" fmla="*/ 76 w 80"/>
                    <a:gd name="T7" fmla="*/ 56 h 82"/>
                    <a:gd name="T8" fmla="*/ 72 w 80"/>
                    <a:gd name="T9" fmla="*/ 64 h 82"/>
                    <a:gd name="T10" fmla="*/ 68 w 80"/>
                    <a:gd name="T11" fmla="*/ 70 h 82"/>
                    <a:gd name="T12" fmla="*/ 62 w 80"/>
                    <a:gd name="T13" fmla="*/ 74 h 82"/>
                    <a:gd name="T14" fmla="*/ 56 w 80"/>
                    <a:gd name="T15" fmla="*/ 78 h 82"/>
                    <a:gd name="T16" fmla="*/ 48 w 80"/>
                    <a:gd name="T17" fmla="*/ 82 h 82"/>
                    <a:gd name="T18" fmla="*/ 40 w 80"/>
                    <a:gd name="T19" fmla="*/ 82 h 82"/>
                    <a:gd name="T20" fmla="*/ 40 w 80"/>
                    <a:gd name="T21" fmla="*/ 82 h 82"/>
                    <a:gd name="T22" fmla="*/ 32 w 80"/>
                    <a:gd name="T23" fmla="*/ 82 h 82"/>
                    <a:gd name="T24" fmla="*/ 24 w 80"/>
                    <a:gd name="T25" fmla="*/ 78 h 82"/>
                    <a:gd name="T26" fmla="*/ 18 w 80"/>
                    <a:gd name="T27" fmla="*/ 74 h 82"/>
                    <a:gd name="T28" fmla="*/ 12 w 80"/>
                    <a:gd name="T29" fmla="*/ 70 h 82"/>
                    <a:gd name="T30" fmla="*/ 6 w 80"/>
                    <a:gd name="T31" fmla="*/ 64 h 82"/>
                    <a:gd name="T32" fmla="*/ 4 w 80"/>
                    <a:gd name="T33" fmla="*/ 56 h 82"/>
                    <a:gd name="T34" fmla="*/ 0 w 80"/>
                    <a:gd name="T35" fmla="*/ 50 h 82"/>
                    <a:gd name="T36" fmla="*/ 0 w 80"/>
                    <a:gd name="T37" fmla="*/ 40 h 82"/>
                    <a:gd name="T38" fmla="*/ 0 w 80"/>
                    <a:gd name="T39" fmla="*/ 40 h 82"/>
                    <a:gd name="T40" fmla="*/ 0 w 80"/>
                    <a:gd name="T41" fmla="*/ 32 h 82"/>
                    <a:gd name="T42" fmla="*/ 4 w 80"/>
                    <a:gd name="T43" fmla="*/ 26 h 82"/>
                    <a:gd name="T44" fmla="*/ 6 w 80"/>
                    <a:gd name="T45" fmla="*/ 18 h 82"/>
                    <a:gd name="T46" fmla="*/ 12 w 80"/>
                    <a:gd name="T47" fmla="*/ 12 h 82"/>
                    <a:gd name="T48" fmla="*/ 18 w 80"/>
                    <a:gd name="T49" fmla="*/ 8 h 82"/>
                    <a:gd name="T50" fmla="*/ 24 w 80"/>
                    <a:gd name="T51" fmla="*/ 4 h 82"/>
                    <a:gd name="T52" fmla="*/ 32 w 80"/>
                    <a:gd name="T53" fmla="*/ 0 h 82"/>
                    <a:gd name="T54" fmla="*/ 40 w 80"/>
                    <a:gd name="T55" fmla="*/ 0 h 82"/>
                    <a:gd name="T56" fmla="*/ 40 w 80"/>
                    <a:gd name="T57" fmla="*/ 0 h 82"/>
                    <a:gd name="T58" fmla="*/ 48 w 80"/>
                    <a:gd name="T59" fmla="*/ 0 h 82"/>
                    <a:gd name="T60" fmla="*/ 56 w 80"/>
                    <a:gd name="T61" fmla="*/ 4 h 82"/>
                    <a:gd name="T62" fmla="*/ 62 w 80"/>
                    <a:gd name="T63" fmla="*/ 8 h 82"/>
                    <a:gd name="T64" fmla="*/ 68 w 80"/>
                    <a:gd name="T65" fmla="*/ 12 h 82"/>
                    <a:gd name="T66" fmla="*/ 72 w 80"/>
                    <a:gd name="T67" fmla="*/ 18 h 82"/>
                    <a:gd name="T68" fmla="*/ 76 w 80"/>
                    <a:gd name="T69" fmla="*/ 26 h 82"/>
                    <a:gd name="T70" fmla="*/ 78 w 80"/>
                    <a:gd name="T71" fmla="*/ 32 h 82"/>
                    <a:gd name="T72" fmla="*/ 80 w 80"/>
                    <a:gd name="T73" fmla="*/ 40 h 82"/>
                    <a:gd name="T74" fmla="*/ 80 w 80"/>
                    <a:gd name="T75"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2">
                      <a:moveTo>
                        <a:pt x="80" y="40"/>
                      </a:moveTo>
                      <a:lnTo>
                        <a:pt x="80" y="40"/>
                      </a:lnTo>
                      <a:lnTo>
                        <a:pt x="78" y="50"/>
                      </a:lnTo>
                      <a:lnTo>
                        <a:pt x="76" y="56"/>
                      </a:lnTo>
                      <a:lnTo>
                        <a:pt x="72" y="64"/>
                      </a:lnTo>
                      <a:lnTo>
                        <a:pt x="68" y="70"/>
                      </a:lnTo>
                      <a:lnTo>
                        <a:pt x="62" y="74"/>
                      </a:lnTo>
                      <a:lnTo>
                        <a:pt x="56" y="78"/>
                      </a:lnTo>
                      <a:lnTo>
                        <a:pt x="48" y="82"/>
                      </a:lnTo>
                      <a:lnTo>
                        <a:pt x="40" y="82"/>
                      </a:lnTo>
                      <a:lnTo>
                        <a:pt x="40" y="82"/>
                      </a:lnTo>
                      <a:lnTo>
                        <a:pt x="32" y="82"/>
                      </a:lnTo>
                      <a:lnTo>
                        <a:pt x="24" y="78"/>
                      </a:lnTo>
                      <a:lnTo>
                        <a:pt x="18" y="74"/>
                      </a:lnTo>
                      <a:lnTo>
                        <a:pt x="12" y="70"/>
                      </a:lnTo>
                      <a:lnTo>
                        <a:pt x="6" y="64"/>
                      </a:lnTo>
                      <a:lnTo>
                        <a:pt x="4" y="56"/>
                      </a:lnTo>
                      <a:lnTo>
                        <a:pt x="0" y="50"/>
                      </a:lnTo>
                      <a:lnTo>
                        <a:pt x="0" y="40"/>
                      </a:lnTo>
                      <a:lnTo>
                        <a:pt x="0" y="40"/>
                      </a:lnTo>
                      <a:lnTo>
                        <a:pt x="0" y="32"/>
                      </a:lnTo>
                      <a:lnTo>
                        <a:pt x="4" y="26"/>
                      </a:lnTo>
                      <a:lnTo>
                        <a:pt x="6" y="18"/>
                      </a:lnTo>
                      <a:lnTo>
                        <a:pt x="12" y="12"/>
                      </a:lnTo>
                      <a:lnTo>
                        <a:pt x="18" y="8"/>
                      </a:lnTo>
                      <a:lnTo>
                        <a:pt x="24" y="4"/>
                      </a:lnTo>
                      <a:lnTo>
                        <a:pt x="32" y="0"/>
                      </a:lnTo>
                      <a:lnTo>
                        <a:pt x="40" y="0"/>
                      </a:lnTo>
                      <a:lnTo>
                        <a:pt x="40" y="0"/>
                      </a:lnTo>
                      <a:lnTo>
                        <a:pt x="48" y="0"/>
                      </a:lnTo>
                      <a:lnTo>
                        <a:pt x="56" y="4"/>
                      </a:lnTo>
                      <a:lnTo>
                        <a:pt x="62" y="8"/>
                      </a:lnTo>
                      <a:lnTo>
                        <a:pt x="68" y="12"/>
                      </a:lnTo>
                      <a:lnTo>
                        <a:pt x="72" y="18"/>
                      </a:lnTo>
                      <a:lnTo>
                        <a:pt x="76" y="26"/>
                      </a:lnTo>
                      <a:lnTo>
                        <a:pt x="78" y="32"/>
                      </a:lnTo>
                      <a:lnTo>
                        <a:pt x="80" y="40"/>
                      </a:lnTo>
                      <a:lnTo>
                        <a:pt x="8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6" name="Freeform 26"/>
                <p:cNvSpPr>
                  <a:spLocks/>
                </p:cNvSpPr>
                <p:nvPr userDrawn="1"/>
              </p:nvSpPr>
              <p:spPr bwMode="auto">
                <a:xfrm>
                  <a:off x="8812785" y="300480"/>
                  <a:ext cx="139945" cy="205801"/>
                </a:xfrm>
                <a:custGeom>
                  <a:avLst/>
                  <a:gdLst>
                    <a:gd name="T0" fmla="*/ 96 w 102"/>
                    <a:gd name="T1" fmla="*/ 150 h 150"/>
                    <a:gd name="T2" fmla="*/ 96 w 102"/>
                    <a:gd name="T3" fmla="*/ 150 h 150"/>
                    <a:gd name="T4" fmla="*/ 100 w 102"/>
                    <a:gd name="T5" fmla="*/ 128 h 150"/>
                    <a:gd name="T6" fmla="*/ 102 w 102"/>
                    <a:gd name="T7" fmla="*/ 104 h 150"/>
                    <a:gd name="T8" fmla="*/ 102 w 102"/>
                    <a:gd name="T9" fmla="*/ 104 h 150"/>
                    <a:gd name="T10" fmla="*/ 102 w 102"/>
                    <a:gd name="T11" fmla="*/ 84 h 150"/>
                    <a:gd name="T12" fmla="*/ 98 w 102"/>
                    <a:gd name="T13" fmla="*/ 64 h 150"/>
                    <a:gd name="T14" fmla="*/ 94 w 102"/>
                    <a:gd name="T15" fmla="*/ 46 h 150"/>
                    <a:gd name="T16" fmla="*/ 86 w 102"/>
                    <a:gd name="T17" fmla="*/ 32 h 150"/>
                    <a:gd name="T18" fmla="*/ 80 w 102"/>
                    <a:gd name="T19" fmla="*/ 18 h 150"/>
                    <a:gd name="T20" fmla="*/ 70 w 102"/>
                    <a:gd name="T21" fmla="*/ 8 h 150"/>
                    <a:gd name="T22" fmla="*/ 60 w 102"/>
                    <a:gd name="T23" fmla="*/ 2 h 150"/>
                    <a:gd name="T24" fmla="*/ 50 w 102"/>
                    <a:gd name="T25" fmla="*/ 0 h 150"/>
                    <a:gd name="T26" fmla="*/ 50 w 102"/>
                    <a:gd name="T27" fmla="*/ 0 h 150"/>
                    <a:gd name="T28" fmla="*/ 40 w 102"/>
                    <a:gd name="T29" fmla="*/ 2 h 150"/>
                    <a:gd name="T30" fmla="*/ 30 w 102"/>
                    <a:gd name="T31" fmla="*/ 8 h 150"/>
                    <a:gd name="T32" fmla="*/ 22 w 102"/>
                    <a:gd name="T33" fmla="*/ 18 h 150"/>
                    <a:gd name="T34" fmla="*/ 14 w 102"/>
                    <a:gd name="T35" fmla="*/ 32 h 150"/>
                    <a:gd name="T36" fmla="*/ 8 w 102"/>
                    <a:gd name="T37" fmla="*/ 46 h 150"/>
                    <a:gd name="T38" fmla="*/ 4 w 102"/>
                    <a:gd name="T39" fmla="*/ 64 h 150"/>
                    <a:gd name="T40" fmla="*/ 0 w 102"/>
                    <a:gd name="T41" fmla="*/ 84 h 150"/>
                    <a:gd name="T42" fmla="*/ 0 w 102"/>
                    <a:gd name="T43" fmla="*/ 104 h 150"/>
                    <a:gd name="T44" fmla="*/ 0 w 102"/>
                    <a:gd name="T45" fmla="*/ 104 h 150"/>
                    <a:gd name="T46" fmla="*/ 0 w 102"/>
                    <a:gd name="T47" fmla="*/ 128 h 150"/>
                    <a:gd name="T48" fmla="*/ 4 w 102"/>
                    <a:gd name="T49" fmla="*/ 150 h 150"/>
                    <a:gd name="T50" fmla="*/ 96 w 102"/>
                    <a:gd name="T5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2" h="150">
                      <a:moveTo>
                        <a:pt x="96" y="150"/>
                      </a:moveTo>
                      <a:lnTo>
                        <a:pt x="96" y="150"/>
                      </a:lnTo>
                      <a:lnTo>
                        <a:pt x="100" y="128"/>
                      </a:lnTo>
                      <a:lnTo>
                        <a:pt x="102" y="104"/>
                      </a:lnTo>
                      <a:lnTo>
                        <a:pt x="102" y="104"/>
                      </a:lnTo>
                      <a:lnTo>
                        <a:pt x="102" y="84"/>
                      </a:lnTo>
                      <a:lnTo>
                        <a:pt x="98" y="64"/>
                      </a:lnTo>
                      <a:lnTo>
                        <a:pt x="94" y="46"/>
                      </a:lnTo>
                      <a:lnTo>
                        <a:pt x="86" y="32"/>
                      </a:lnTo>
                      <a:lnTo>
                        <a:pt x="80" y="18"/>
                      </a:lnTo>
                      <a:lnTo>
                        <a:pt x="70" y="8"/>
                      </a:lnTo>
                      <a:lnTo>
                        <a:pt x="60" y="2"/>
                      </a:lnTo>
                      <a:lnTo>
                        <a:pt x="50" y="0"/>
                      </a:lnTo>
                      <a:lnTo>
                        <a:pt x="50" y="0"/>
                      </a:lnTo>
                      <a:lnTo>
                        <a:pt x="40" y="2"/>
                      </a:lnTo>
                      <a:lnTo>
                        <a:pt x="30" y="8"/>
                      </a:lnTo>
                      <a:lnTo>
                        <a:pt x="22" y="18"/>
                      </a:lnTo>
                      <a:lnTo>
                        <a:pt x="14" y="32"/>
                      </a:lnTo>
                      <a:lnTo>
                        <a:pt x="8" y="46"/>
                      </a:lnTo>
                      <a:lnTo>
                        <a:pt x="4" y="64"/>
                      </a:lnTo>
                      <a:lnTo>
                        <a:pt x="0" y="84"/>
                      </a:lnTo>
                      <a:lnTo>
                        <a:pt x="0" y="104"/>
                      </a:lnTo>
                      <a:lnTo>
                        <a:pt x="0" y="104"/>
                      </a:lnTo>
                      <a:lnTo>
                        <a:pt x="0" y="128"/>
                      </a:lnTo>
                      <a:lnTo>
                        <a:pt x="4" y="150"/>
                      </a:lnTo>
                      <a:lnTo>
                        <a:pt x="96" y="1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7" name="Freeform 27"/>
                <p:cNvSpPr>
                  <a:spLocks/>
                </p:cNvSpPr>
                <p:nvPr userDrawn="1"/>
              </p:nvSpPr>
              <p:spPr bwMode="auto">
                <a:xfrm>
                  <a:off x="8755160" y="278529"/>
                  <a:ext cx="87809" cy="227754"/>
                </a:xfrm>
                <a:custGeom>
                  <a:avLst/>
                  <a:gdLst>
                    <a:gd name="T0" fmla="*/ 16 w 64"/>
                    <a:gd name="T1" fmla="*/ 166 h 166"/>
                    <a:gd name="T2" fmla="*/ 38 w 64"/>
                    <a:gd name="T3" fmla="*/ 166 h 166"/>
                    <a:gd name="T4" fmla="*/ 38 w 64"/>
                    <a:gd name="T5" fmla="*/ 166 h 166"/>
                    <a:gd name="T6" fmla="*/ 36 w 64"/>
                    <a:gd name="T7" fmla="*/ 144 h 166"/>
                    <a:gd name="T8" fmla="*/ 36 w 64"/>
                    <a:gd name="T9" fmla="*/ 120 h 166"/>
                    <a:gd name="T10" fmla="*/ 36 w 64"/>
                    <a:gd name="T11" fmla="*/ 120 h 166"/>
                    <a:gd name="T12" fmla="*/ 38 w 64"/>
                    <a:gd name="T13" fmla="*/ 92 h 166"/>
                    <a:gd name="T14" fmla="*/ 44 w 64"/>
                    <a:gd name="T15" fmla="*/ 66 h 166"/>
                    <a:gd name="T16" fmla="*/ 52 w 64"/>
                    <a:gd name="T17" fmla="*/ 42 h 166"/>
                    <a:gd name="T18" fmla="*/ 58 w 64"/>
                    <a:gd name="T19" fmla="*/ 34 h 166"/>
                    <a:gd name="T20" fmla="*/ 64 w 64"/>
                    <a:gd name="T21" fmla="*/ 26 h 166"/>
                    <a:gd name="T22" fmla="*/ 64 w 64"/>
                    <a:gd name="T23" fmla="*/ 26 h 166"/>
                    <a:gd name="T24" fmla="*/ 56 w 64"/>
                    <a:gd name="T25" fmla="*/ 14 h 166"/>
                    <a:gd name="T26" fmla="*/ 46 w 64"/>
                    <a:gd name="T27" fmla="*/ 6 h 166"/>
                    <a:gd name="T28" fmla="*/ 36 w 64"/>
                    <a:gd name="T29" fmla="*/ 2 h 166"/>
                    <a:gd name="T30" fmla="*/ 26 w 64"/>
                    <a:gd name="T31" fmla="*/ 0 h 166"/>
                    <a:gd name="T32" fmla="*/ 26 w 64"/>
                    <a:gd name="T33" fmla="*/ 0 h 166"/>
                    <a:gd name="T34" fmla="*/ 18 w 64"/>
                    <a:gd name="T35" fmla="*/ 0 h 166"/>
                    <a:gd name="T36" fmla="*/ 12 w 64"/>
                    <a:gd name="T37" fmla="*/ 2 h 166"/>
                    <a:gd name="T38" fmla="*/ 0 w 64"/>
                    <a:gd name="T39" fmla="*/ 12 h 166"/>
                    <a:gd name="T40" fmla="*/ 0 w 64"/>
                    <a:gd name="T41" fmla="*/ 12 h 166"/>
                    <a:gd name="T42" fmla="*/ 10 w 64"/>
                    <a:gd name="T43" fmla="*/ 30 h 166"/>
                    <a:gd name="T44" fmla="*/ 16 w 64"/>
                    <a:gd name="T45" fmla="*/ 54 h 166"/>
                    <a:gd name="T46" fmla="*/ 22 w 64"/>
                    <a:gd name="T47" fmla="*/ 82 h 166"/>
                    <a:gd name="T48" fmla="*/ 24 w 64"/>
                    <a:gd name="T49" fmla="*/ 110 h 166"/>
                    <a:gd name="T50" fmla="*/ 24 w 64"/>
                    <a:gd name="T51" fmla="*/ 110 h 166"/>
                    <a:gd name="T52" fmla="*/ 22 w 64"/>
                    <a:gd name="T53" fmla="*/ 140 h 166"/>
                    <a:gd name="T54" fmla="*/ 16 w 64"/>
                    <a:gd name="T55" fmla="*/ 166 h 166"/>
                    <a:gd name="T56" fmla="*/ 16 w 64"/>
                    <a:gd name="T5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66">
                      <a:moveTo>
                        <a:pt x="16" y="166"/>
                      </a:moveTo>
                      <a:lnTo>
                        <a:pt x="38" y="166"/>
                      </a:lnTo>
                      <a:lnTo>
                        <a:pt x="38" y="166"/>
                      </a:lnTo>
                      <a:lnTo>
                        <a:pt x="36" y="144"/>
                      </a:lnTo>
                      <a:lnTo>
                        <a:pt x="36" y="120"/>
                      </a:lnTo>
                      <a:lnTo>
                        <a:pt x="36" y="120"/>
                      </a:lnTo>
                      <a:lnTo>
                        <a:pt x="38" y="92"/>
                      </a:lnTo>
                      <a:lnTo>
                        <a:pt x="44" y="66"/>
                      </a:lnTo>
                      <a:lnTo>
                        <a:pt x="52" y="42"/>
                      </a:lnTo>
                      <a:lnTo>
                        <a:pt x="58" y="34"/>
                      </a:lnTo>
                      <a:lnTo>
                        <a:pt x="64" y="26"/>
                      </a:lnTo>
                      <a:lnTo>
                        <a:pt x="64" y="26"/>
                      </a:lnTo>
                      <a:lnTo>
                        <a:pt x="56" y="14"/>
                      </a:lnTo>
                      <a:lnTo>
                        <a:pt x="46" y="6"/>
                      </a:lnTo>
                      <a:lnTo>
                        <a:pt x="36" y="2"/>
                      </a:lnTo>
                      <a:lnTo>
                        <a:pt x="26" y="0"/>
                      </a:lnTo>
                      <a:lnTo>
                        <a:pt x="26" y="0"/>
                      </a:lnTo>
                      <a:lnTo>
                        <a:pt x="18" y="0"/>
                      </a:lnTo>
                      <a:lnTo>
                        <a:pt x="12" y="2"/>
                      </a:lnTo>
                      <a:lnTo>
                        <a:pt x="0" y="12"/>
                      </a:lnTo>
                      <a:lnTo>
                        <a:pt x="0" y="12"/>
                      </a:lnTo>
                      <a:lnTo>
                        <a:pt x="10" y="30"/>
                      </a:lnTo>
                      <a:lnTo>
                        <a:pt x="16" y="54"/>
                      </a:lnTo>
                      <a:lnTo>
                        <a:pt x="22" y="82"/>
                      </a:lnTo>
                      <a:lnTo>
                        <a:pt x="24" y="110"/>
                      </a:lnTo>
                      <a:lnTo>
                        <a:pt x="24" y="110"/>
                      </a:lnTo>
                      <a:lnTo>
                        <a:pt x="22" y="140"/>
                      </a:lnTo>
                      <a:lnTo>
                        <a:pt x="16" y="166"/>
                      </a:lnTo>
                      <a:lnTo>
                        <a:pt x="16" y="1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8" name="Freeform 28"/>
                <p:cNvSpPr>
                  <a:spLocks/>
                </p:cNvSpPr>
                <p:nvPr userDrawn="1"/>
              </p:nvSpPr>
              <p:spPr bwMode="auto">
                <a:xfrm>
                  <a:off x="8532895" y="91935"/>
                  <a:ext cx="27440" cy="444531"/>
                </a:xfrm>
                <a:custGeom>
                  <a:avLst/>
                  <a:gdLst>
                    <a:gd name="T0" fmla="*/ 0 w 20"/>
                    <a:gd name="T1" fmla="*/ 10 h 324"/>
                    <a:gd name="T2" fmla="*/ 0 w 20"/>
                    <a:gd name="T3" fmla="*/ 10 h 324"/>
                    <a:gd name="T4" fmla="*/ 0 w 20"/>
                    <a:gd name="T5" fmla="*/ 314 h 324"/>
                    <a:gd name="T6" fmla="*/ 0 w 20"/>
                    <a:gd name="T7" fmla="*/ 314 h 324"/>
                    <a:gd name="T8" fmla="*/ 2 w 20"/>
                    <a:gd name="T9" fmla="*/ 318 h 324"/>
                    <a:gd name="T10" fmla="*/ 4 w 20"/>
                    <a:gd name="T11" fmla="*/ 322 h 324"/>
                    <a:gd name="T12" fmla="*/ 8 w 20"/>
                    <a:gd name="T13" fmla="*/ 322 h 324"/>
                    <a:gd name="T14" fmla="*/ 10 w 20"/>
                    <a:gd name="T15" fmla="*/ 324 h 324"/>
                    <a:gd name="T16" fmla="*/ 14 w 20"/>
                    <a:gd name="T17" fmla="*/ 322 h 324"/>
                    <a:gd name="T18" fmla="*/ 18 w 20"/>
                    <a:gd name="T19" fmla="*/ 322 h 324"/>
                    <a:gd name="T20" fmla="*/ 20 w 20"/>
                    <a:gd name="T21" fmla="*/ 318 h 324"/>
                    <a:gd name="T22" fmla="*/ 20 w 20"/>
                    <a:gd name="T23" fmla="*/ 314 h 324"/>
                    <a:gd name="T24" fmla="*/ 20 w 20"/>
                    <a:gd name="T25" fmla="*/ 314 h 324"/>
                    <a:gd name="T26" fmla="*/ 20 w 20"/>
                    <a:gd name="T27" fmla="*/ 10 h 324"/>
                    <a:gd name="T28" fmla="*/ 20 w 20"/>
                    <a:gd name="T29" fmla="*/ 10 h 324"/>
                    <a:gd name="T30" fmla="*/ 20 w 20"/>
                    <a:gd name="T31" fmla="*/ 6 h 324"/>
                    <a:gd name="T32" fmla="*/ 18 w 20"/>
                    <a:gd name="T33" fmla="*/ 2 h 324"/>
                    <a:gd name="T34" fmla="*/ 14 w 20"/>
                    <a:gd name="T35" fmla="*/ 0 h 324"/>
                    <a:gd name="T36" fmla="*/ 10 w 20"/>
                    <a:gd name="T37" fmla="*/ 0 h 324"/>
                    <a:gd name="T38" fmla="*/ 8 w 20"/>
                    <a:gd name="T39" fmla="*/ 0 h 324"/>
                    <a:gd name="T40" fmla="*/ 4 w 20"/>
                    <a:gd name="T41" fmla="*/ 2 h 324"/>
                    <a:gd name="T42" fmla="*/ 2 w 20"/>
                    <a:gd name="T43" fmla="*/ 6 h 324"/>
                    <a:gd name="T44" fmla="*/ 0 w 20"/>
                    <a:gd name="T45" fmla="*/ 10 h 324"/>
                    <a:gd name="T46" fmla="*/ 0 w 20"/>
                    <a:gd name="T47" fmla="*/ 1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4">
                      <a:moveTo>
                        <a:pt x="0" y="10"/>
                      </a:moveTo>
                      <a:lnTo>
                        <a:pt x="0" y="10"/>
                      </a:lnTo>
                      <a:lnTo>
                        <a:pt x="0" y="314"/>
                      </a:lnTo>
                      <a:lnTo>
                        <a:pt x="0" y="314"/>
                      </a:lnTo>
                      <a:lnTo>
                        <a:pt x="2" y="318"/>
                      </a:lnTo>
                      <a:lnTo>
                        <a:pt x="4" y="322"/>
                      </a:lnTo>
                      <a:lnTo>
                        <a:pt x="8" y="322"/>
                      </a:lnTo>
                      <a:lnTo>
                        <a:pt x="10" y="324"/>
                      </a:lnTo>
                      <a:lnTo>
                        <a:pt x="14" y="322"/>
                      </a:lnTo>
                      <a:lnTo>
                        <a:pt x="18" y="322"/>
                      </a:lnTo>
                      <a:lnTo>
                        <a:pt x="20" y="318"/>
                      </a:lnTo>
                      <a:lnTo>
                        <a:pt x="20" y="314"/>
                      </a:lnTo>
                      <a:lnTo>
                        <a:pt x="20" y="314"/>
                      </a:lnTo>
                      <a:lnTo>
                        <a:pt x="20" y="10"/>
                      </a:lnTo>
                      <a:lnTo>
                        <a:pt x="20" y="10"/>
                      </a:lnTo>
                      <a:lnTo>
                        <a:pt x="20" y="6"/>
                      </a:lnTo>
                      <a:lnTo>
                        <a:pt x="18" y="2"/>
                      </a:lnTo>
                      <a:lnTo>
                        <a:pt x="14" y="0"/>
                      </a:lnTo>
                      <a:lnTo>
                        <a:pt x="10" y="0"/>
                      </a:lnTo>
                      <a:lnTo>
                        <a:pt x="8" y="0"/>
                      </a:lnTo>
                      <a:lnTo>
                        <a:pt x="4" y="2"/>
                      </a:lnTo>
                      <a:lnTo>
                        <a:pt x="2" y="6"/>
                      </a:lnTo>
                      <a:lnTo>
                        <a:pt x="0" y="10"/>
                      </a:lnTo>
                      <a:lnTo>
                        <a:pt x="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29" name="Freeform 29"/>
                <p:cNvSpPr>
                  <a:spLocks/>
                </p:cNvSpPr>
                <p:nvPr userDrawn="1"/>
              </p:nvSpPr>
              <p:spPr bwMode="auto">
                <a:xfrm>
                  <a:off x="8535640" y="91935"/>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2 h 20"/>
                    <a:gd name="T12" fmla="*/ 0 w 54"/>
                    <a:gd name="T13" fmla="*/ 6 h 20"/>
                    <a:gd name="T14" fmla="*/ 0 w 54"/>
                    <a:gd name="T15" fmla="*/ 10 h 20"/>
                    <a:gd name="T16" fmla="*/ 0 w 54"/>
                    <a:gd name="T17" fmla="*/ 14 h 20"/>
                    <a:gd name="T18" fmla="*/ 2 w 54"/>
                    <a:gd name="T19" fmla="*/ 16 h 20"/>
                    <a:gd name="T20" fmla="*/ 4 w 54"/>
                    <a:gd name="T21" fmla="*/ 18 h 20"/>
                    <a:gd name="T22" fmla="*/ 8 w 54"/>
                    <a:gd name="T23" fmla="*/ 20 h 20"/>
                    <a:gd name="T24" fmla="*/ 8 w 54"/>
                    <a:gd name="T25" fmla="*/ 20 h 20"/>
                    <a:gd name="T26" fmla="*/ 44 w 54"/>
                    <a:gd name="T27" fmla="*/ 20 h 20"/>
                    <a:gd name="T28" fmla="*/ 44 w 54"/>
                    <a:gd name="T29" fmla="*/ 20 h 20"/>
                    <a:gd name="T30" fmla="*/ 48 w 54"/>
                    <a:gd name="T31" fmla="*/ 18 h 20"/>
                    <a:gd name="T32" fmla="*/ 52 w 54"/>
                    <a:gd name="T33" fmla="*/ 16 h 20"/>
                    <a:gd name="T34" fmla="*/ 54 w 54"/>
                    <a:gd name="T35" fmla="*/ 14 h 20"/>
                    <a:gd name="T36" fmla="*/ 54 w 54"/>
                    <a:gd name="T37" fmla="*/ 10 h 20"/>
                    <a:gd name="T38" fmla="*/ 54 w 54"/>
                    <a:gd name="T39" fmla="*/ 6 h 20"/>
                    <a:gd name="T40" fmla="*/ 52 w 54"/>
                    <a:gd name="T41" fmla="*/ 2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2"/>
                      </a:lnTo>
                      <a:lnTo>
                        <a:pt x="0" y="6"/>
                      </a:lnTo>
                      <a:lnTo>
                        <a:pt x="0" y="10"/>
                      </a:lnTo>
                      <a:lnTo>
                        <a:pt x="0" y="14"/>
                      </a:lnTo>
                      <a:lnTo>
                        <a:pt x="2" y="16"/>
                      </a:lnTo>
                      <a:lnTo>
                        <a:pt x="4" y="18"/>
                      </a:lnTo>
                      <a:lnTo>
                        <a:pt x="8" y="20"/>
                      </a:ln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0" name="Freeform 30"/>
                <p:cNvSpPr>
                  <a:spLocks/>
                </p:cNvSpPr>
                <p:nvPr userDrawn="1"/>
              </p:nvSpPr>
              <p:spPr bwMode="auto">
                <a:xfrm>
                  <a:off x="8535638" y="509027"/>
                  <a:ext cx="74090" cy="27439"/>
                </a:xfrm>
                <a:custGeom>
                  <a:avLst/>
                  <a:gdLst>
                    <a:gd name="T0" fmla="*/ 44 w 54"/>
                    <a:gd name="T1" fmla="*/ 0 h 20"/>
                    <a:gd name="T2" fmla="*/ 44 w 54"/>
                    <a:gd name="T3" fmla="*/ 0 h 20"/>
                    <a:gd name="T4" fmla="*/ 8 w 54"/>
                    <a:gd name="T5" fmla="*/ 0 h 20"/>
                    <a:gd name="T6" fmla="*/ 8 w 54"/>
                    <a:gd name="T7" fmla="*/ 0 h 20"/>
                    <a:gd name="T8" fmla="*/ 4 w 54"/>
                    <a:gd name="T9" fmla="*/ 0 h 20"/>
                    <a:gd name="T10" fmla="*/ 2 w 54"/>
                    <a:gd name="T11" fmla="*/ 4 h 20"/>
                    <a:gd name="T12" fmla="*/ 0 w 54"/>
                    <a:gd name="T13" fmla="*/ 6 h 20"/>
                    <a:gd name="T14" fmla="*/ 0 w 54"/>
                    <a:gd name="T15" fmla="*/ 10 h 20"/>
                    <a:gd name="T16" fmla="*/ 0 w 54"/>
                    <a:gd name="T17" fmla="*/ 14 h 20"/>
                    <a:gd name="T18" fmla="*/ 2 w 54"/>
                    <a:gd name="T19" fmla="*/ 16 h 20"/>
                    <a:gd name="T20" fmla="*/ 4 w 54"/>
                    <a:gd name="T21" fmla="*/ 20 h 20"/>
                    <a:gd name="T22" fmla="*/ 8 w 54"/>
                    <a:gd name="T23" fmla="*/ 20 h 20"/>
                    <a:gd name="T24" fmla="*/ 8 w 54"/>
                    <a:gd name="T25" fmla="*/ 20 h 20"/>
                    <a:gd name="T26" fmla="*/ 44 w 54"/>
                    <a:gd name="T27" fmla="*/ 20 h 20"/>
                    <a:gd name="T28" fmla="*/ 44 w 54"/>
                    <a:gd name="T29" fmla="*/ 20 h 20"/>
                    <a:gd name="T30" fmla="*/ 48 w 54"/>
                    <a:gd name="T31" fmla="*/ 20 h 20"/>
                    <a:gd name="T32" fmla="*/ 52 w 54"/>
                    <a:gd name="T33" fmla="*/ 16 h 20"/>
                    <a:gd name="T34" fmla="*/ 54 w 54"/>
                    <a:gd name="T35" fmla="*/ 14 h 20"/>
                    <a:gd name="T36" fmla="*/ 54 w 54"/>
                    <a:gd name="T37" fmla="*/ 10 h 20"/>
                    <a:gd name="T38" fmla="*/ 54 w 54"/>
                    <a:gd name="T39" fmla="*/ 6 h 20"/>
                    <a:gd name="T40" fmla="*/ 52 w 54"/>
                    <a:gd name="T41" fmla="*/ 4 h 20"/>
                    <a:gd name="T42" fmla="*/ 48 w 54"/>
                    <a:gd name="T43" fmla="*/ 0 h 20"/>
                    <a:gd name="T44" fmla="*/ 44 w 54"/>
                    <a:gd name="T45" fmla="*/ 0 h 20"/>
                    <a:gd name="T46" fmla="*/ 44 w 54"/>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44" y="0"/>
                      </a:moveTo>
                      <a:lnTo>
                        <a:pt x="44" y="0"/>
                      </a:lnTo>
                      <a:lnTo>
                        <a:pt x="8" y="0"/>
                      </a:lnTo>
                      <a:lnTo>
                        <a:pt x="8" y="0"/>
                      </a:lnTo>
                      <a:lnTo>
                        <a:pt x="4" y="0"/>
                      </a:lnTo>
                      <a:lnTo>
                        <a:pt x="2" y="4"/>
                      </a:lnTo>
                      <a:lnTo>
                        <a:pt x="0" y="6"/>
                      </a:lnTo>
                      <a:lnTo>
                        <a:pt x="0" y="10"/>
                      </a:lnTo>
                      <a:lnTo>
                        <a:pt x="0" y="14"/>
                      </a:lnTo>
                      <a:lnTo>
                        <a:pt x="2" y="16"/>
                      </a:lnTo>
                      <a:lnTo>
                        <a:pt x="4" y="20"/>
                      </a:lnTo>
                      <a:lnTo>
                        <a:pt x="8" y="20"/>
                      </a:ln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1" name="Freeform 31"/>
                <p:cNvSpPr>
                  <a:spLocks/>
                </p:cNvSpPr>
                <p:nvPr userDrawn="1"/>
              </p:nvSpPr>
              <p:spPr bwMode="auto">
                <a:xfrm>
                  <a:off x="9010354" y="91935"/>
                  <a:ext cx="27440" cy="441787"/>
                </a:xfrm>
                <a:custGeom>
                  <a:avLst/>
                  <a:gdLst>
                    <a:gd name="T0" fmla="*/ 20 w 20"/>
                    <a:gd name="T1" fmla="*/ 312 h 322"/>
                    <a:gd name="T2" fmla="*/ 20 w 20"/>
                    <a:gd name="T3" fmla="*/ 312 h 322"/>
                    <a:gd name="T4" fmla="*/ 20 w 20"/>
                    <a:gd name="T5" fmla="*/ 10 h 322"/>
                    <a:gd name="T6" fmla="*/ 20 w 20"/>
                    <a:gd name="T7" fmla="*/ 10 h 322"/>
                    <a:gd name="T8" fmla="*/ 20 w 20"/>
                    <a:gd name="T9" fmla="*/ 6 h 322"/>
                    <a:gd name="T10" fmla="*/ 16 w 20"/>
                    <a:gd name="T11" fmla="*/ 2 h 322"/>
                    <a:gd name="T12" fmla="*/ 14 w 20"/>
                    <a:gd name="T13" fmla="*/ 0 h 322"/>
                    <a:gd name="T14" fmla="*/ 10 w 20"/>
                    <a:gd name="T15" fmla="*/ 0 h 322"/>
                    <a:gd name="T16" fmla="*/ 6 w 20"/>
                    <a:gd name="T17" fmla="*/ 0 h 322"/>
                    <a:gd name="T18" fmla="*/ 4 w 20"/>
                    <a:gd name="T19" fmla="*/ 2 h 322"/>
                    <a:gd name="T20" fmla="*/ 0 w 20"/>
                    <a:gd name="T21" fmla="*/ 6 h 322"/>
                    <a:gd name="T22" fmla="*/ 0 w 20"/>
                    <a:gd name="T23" fmla="*/ 10 h 322"/>
                    <a:gd name="T24" fmla="*/ 0 w 20"/>
                    <a:gd name="T25" fmla="*/ 10 h 322"/>
                    <a:gd name="T26" fmla="*/ 0 w 20"/>
                    <a:gd name="T27" fmla="*/ 312 h 322"/>
                    <a:gd name="T28" fmla="*/ 0 w 20"/>
                    <a:gd name="T29" fmla="*/ 312 h 322"/>
                    <a:gd name="T30" fmla="*/ 0 w 20"/>
                    <a:gd name="T31" fmla="*/ 316 h 322"/>
                    <a:gd name="T32" fmla="*/ 4 w 20"/>
                    <a:gd name="T33" fmla="*/ 320 h 322"/>
                    <a:gd name="T34" fmla="*/ 6 w 20"/>
                    <a:gd name="T35" fmla="*/ 322 h 322"/>
                    <a:gd name="T36" fmla="*/ 10 w 20"/>
                    <a:gd name="T37" fmla="*/ 322 h 322"/>
                    <a:gd name="T38" fmla="*/ 14 w 20"/>
                    <a:gd name="T39" fmla="*/ 322 h 322"/>
                    <a:gd name="T40" fmla="*/ 16 w 20"/>
                    <a:gd name="T41" fmla="*/ 320 h 322"/>
                    <a:gd name="T42" fmla="*/ 20 w 20"/>
                    <a:gd name="T43" fmla="*/ 316 h 322"/>
                    <a:gd name="T44" fmla="*/ 20 w 20"/>
                    <a:gd name="T45" fmla="*/ 312 h 322"/>
                    <a:gd name="T46" fmla="*/ 20 w 20"/>
                    <a:gd name="T47" fmla="*/ 31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22">
                      <a:moveTo>
                        <a:pt x="20" y="312"/>
                      </a:moveTo>
                      <a:lnTo>
                        <a:pt x="20" y="312"/>
                      </a:lnTo>
                      <a:lnTo>
                        <a:pt x="20" y="10"/>
                      </a:lnTo>
                      <a:lnTo>
                        <a:pt x="20" y="10"/>
                      </a:lnTo>
                      <a:lnTo>
                        <a:pt x="20" y="6"/>
                      </a:lnTo>
                      <a:lnTo>
                        <a:pt x="16" y="2"/>
                      </a:lnTo>
                      <a:lnTo>
                        <a:pt x="14" y="0"/>
                      </a:lnTo>
                      <a:lnTo>
                        <a:pt x="10" y="0"/>
                      </a:lnTo>
                      <a:lnTo>
                        <a:pt x="6" y="0"/>
                      </a:lnTo>
                      <a:lnTo>
                        <a:pt x="4" y="2"/>
                      </a:lnTo>
                      <a:lnTo>
                        <a:pt x="0" y="6"/>
                      </a:lnTo>
                      <a:lnTo>
                        <a:pt x="0" y="10"/>
                      </a:lnTo>
                      <a:lnTo>
                        <a:pt x="0" y="10"/>
                      </a:lnTo>
                      <a:lnTo>
                        <a:pt x="0" y="312"/>
                      </a:lnTo>
                      <a:lnTo>
                        <a:pt x="0" y="312"/>
                      </a:lnTo>
                      <a:lnTo>
                        <a:pt x="0" y="316"/>
                      </a:lnTo>
                      <a:lnTo>
                        <a:pt x="4" y="320"/>
                      </a:lnTo>
                      <a:lnTo>
                        <a:pt x="6" y="322"/>
                      </a:lnTo>
                      <a:lnTo>
                        <a:pt x="10" y="322"/>
                      </a:lnTo>
                      <a:lnTo>
                        <a:pt x="14" y="322"/>
                      </a:lnTo>
                      <a:lnTo>
                        <a:pt x="16" y="320"/>
                      </a:lnTo>
                      <a:lnTo>
                        <a:pt x="20" y="316"/>
                      </a:lnTo>
                      <a:lnTo>
                        <a:pt x="20" y="312"/>
                      </a:lnTo>
                      <a:lnTo>
                        <a:pt x="20" y="3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2" name="Freeform 32"/>
                <p:cNvSpPr>
                  <a:spLocks/>
                </p:cNvSpPr>
                <p:nvPr userDrawn="1"/>
              </p:nvSpPr>
              <p:spPr bwMode="auto">
                <a:xfrm>
                  <a:off x="8963705" y="506283"/>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20 h 20"/>
                    <a:gd name="T10" fmla="*/ 52 w 54"/>
                    <a:gd name="T11" fmla="*/ 16 h 20"/>
                    <a:gd name="T12" fmla="*/ 54 w 54"/>
                    <a:gd name="T13" fmla="*/ 14 h 20"/>
                    <a:gd name="T14" fmla="*/ 54 w 54"/>
                    <a:gd name="T15" fmla="*/ 10 h 20"/>
                    <a:gd name="T16" fmla="*/ 54 w 54"/>
                    <a:gd name="T17" fmla="*/ 6 h 20"/>
                    <a:gd name="T18" fmla="*/ 52 w 54"/>
                    <a:gd name="T19" fmla="*/ 4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4 h 20"/>
                    <a:gd name="T34" fmla="*/ 0 w 54"/>
                    <a:gd name="T35" fmla="*/ 6 h 20"/>
                    <a:gd name="T36" fmla="*/ 0 w 54"/>
                    <a:gd name="T37" fmla="*/ 10 h 20"/>
                    <a:gd name="T38" fmla="*/ 0 w 54"/>
                    <a:gd name="T39" fmla="*/ 14 h 20"/>
                    <a:gd name="T40" fmla="*/ 2 w 54"/>
                    <a:gd name="T41" fmla="*/ 16 h 20"/>
                    <a:gd name="T42" fmla="*/ 4 w 54"/>
                    <a:gd name="T43" fmla="*/ 20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20"/>
                      </a:lnTo>
                      <a:lnTo>
                        <a:pt x="52" y="16"/>
                      </a:lnTo>
                      <a:lnTo>
                        <a:pt x="54" y="14"/>
                      </a:lnTo>
                      <a:lnTo>
                        <a:pt x="54" y="10"/>
                      </a:lnTo>
                      <a:lnTo>
                        <a:pt x="54" y="6"/>
                      </a:lnTo>
                      <a:lnTo>
                        <a:pt x="52" y="4"/>
                      </a:lnTo>
                      <a:lnTo>
                        <a:pt x="48" y="0"/>
                      </a:lnTo>
                      <a:lnTo>
                        <a:pt x="44" y="0"/>
                      </a:lnTo>
                      <a:lnTo>
                        <a:pt x="44" y="0"/>
                      </a:lnTo>
                      <a:lnTo>
                        <a:pt x="8" y="0"/>
                      </a:lnTo>
                      <a:lnTo>
                        <a:pt x="8" y="0"/>
                      </a:lnTo>
                      <a:lnTo>
                        <a:pt x="4" y="0"/>
                      </a:lnTo>
                      <a:lnTo>
                        <a:pt x="2" y="4"/>
                      </a:lnTo>
                      <a:lnTo>
                        <a:pt x="0" y="6"/>
                      </a:lnTo>
                      <a:lnTo>
                        <a:pt x="0" y="10"/>
                      </a:lnTo>
                      <a:lnTo>
                        <a:pt x="0" y="14"/>
                      </a:lnTo>
                      <a:lnTo>
                        <a:pt x="2" y="16"/>
                      </a:lnTo>
                      <a:lnTo>
                        <a:pt x="4" y="20"/>
                      </a:lnTo>
                      <a:lnTo>
                        <a:pt x="8" y="20"/>
                      </a:lnTo>
                      <a:lnTo>
                        <a:pt x="8"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sp>
              <p:nvSpPr>
                <p:cNvPr id="33" name="Freeform 33"/>
                <p:cNvSpPr>
                  <a:spLocks/>
                </p:cNvSpPr>
                <p:nvPr userDrawn="1"/>
              </p:nvSpPr>
              <p:spPr bwMode="auto">
                <a:xfrm>
                  <a:off x="8963705" y="91935"/>
                  <a:ext cx="74090" cy="27439"/>
                </a:xfrm>
                <a:custGeom>
                  <a:avLst/>
                  <a:gdLst>
                    <a:gd name="T0" fmla="*/ 8 w 54"/>
                    <a:gd name="T1" fmla="*/ 20 h 20"/>
                    <a:gd name="T2" fmla="*/ 8 w 54"/>
                    <a:gd name="T3" fmla="*/ 20 h 20"/>
                    <a:gd name="T4" fmla="*/ 44 w 54"/>
                    <a:gd name="T5" fmla="*/ 20 h 20"/>
                    <a:gd name="T6" fmla="*/ 44 w 54"/>
                    <a:gd name="T7" fmla="*/ 20 h 20"/>
                    <a:gd name="T8" fmla="*/ 48 w 54"/>
                    <a:gd name="T9" fmla="*/ 18 h 20"/>
                    <a:gd name="T10" fmla="*/ 52 w 54"/>
                    <a:gd name="T11" fmla="*/ 16 h 20"/>
                    <a:gd name="T12" fmla="*/ 54 w 54"/>
                    <a:gd name="T13" fmla="*/ 14 h 20"/>
                    <a:gd name="T14" fmla="*/ 54 w 54"/>
                    <a:gd name="T15" fmla="*/ 10 h 20"/>
                    <a:gd name="T16" fmla="*/ 54 w 54"/>
                    <a:gd name="T17" fmla="*/ 6 h 20"/>
                    <a:gd name="T18" fmla="*/ 52 w 54"/>
                    <a:gd name="T19" fmla="*/ 2 h 20"/>
                    <a:gd name="T20" fmla="*/ 48 w 54"/>
                    <a:gd name="T21" fmla="*/ 0 h 20"/>
                    <a:gd name="T22" fmla="*/ 44 w 54"/>
                    <a:gd name="T23" fmla="*/ 0 h 20"/>
                    <a:gd name="T24" fmla="*/ 44 w 54"/>
                    <a:gd name="T25" fmla="*/ 0 h 20"/>
                    <a:gd name="T26" fmla="*/ 8 w 54"/>
                    <a:gd name="T27" fmla="*/ 0 h 20"/>
                    <a:gd name="T28" fmla="*/ 8 w 54"/>
                    <a:gd name="T29" fmla="*/ 0 h 20"/>
                    <a:gd name="T30" fmla="*/ 4 w 54"/>
                    <a:gd name="T31" fmla="*/ 0 h 20"/>
                    <a:gd name="T32" fmla="*/ 2 w 54"/>
                    <a:gd name="T33" fmla="*/ 2 h 20"/>
                    <a:gd name="T34" fmla="*/ 0 w 54"/>
                    <a:gd name="T35" fmla="*/ 6 h 20"/>
                    <a:gd name="T36" fmla="*/ 0 w 54"/>
                    <a:gd name="T37" fmla="*/ 10 h 20"/>
                    <a:gd name="T38" fmla="*/ 0 w 54"/>
                    <a:gd name="T39" fmla="*/ 14 h 20"/>
                    <a:gd name="T40" fmla="*/ 2 w 54"/>
                    <a:gd name="T41" fmla="*/ 16 h 20"/>
                    <a:gd name="T42" fmla="*/ 4 w 54"/>
                    <a:gd name="T43" fmla="*/ 18 h 20"/>
                    <a:gd name="T44" fmla="*/ 8 w 54"/>
                    <a:gd name="T45" fmla="*/ 20 h 20"/>
                    <a:gd name="T46" fmla="*/ 8 w 54"/>
                    <a:gd name="T4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20">
                      <a:moveTo>
                        <a:pt x="8" y="20"/>
                      </a:moveTo>
                      <a:lnTo>
                        <a:pt x="8" y="20"/>
                      </a:lnTo>
                      <a:lnTo>
                        <a:pt x="44" y="20"/>
                      </a:lnTo>
                      <a:lnTo>
                        <a:pt x="44" y="20"/>
                      </a:lnTo>
                      <a:lnTo>
                        <a:pt x="48" y="18"/>
                      </a:lnTo>
                      <a:lnTo>
                        <a:pt x="52" y="16"/>
                      </a:lnTo>
                      <a:lnTo>
                        <a:pt x="54" y="14"/>
                      </a:lnTo>
                      <a:lnTo>
                        <a:pt x="54" y="10"/>
                      </a:lnTo>
                      <a:lnTo>
                        <a:pt x="54" y="6"/>
                      </a:lnTo>
                      <a:lnTo>
                        <a:pt x="52" y="2"/>
                      </a:lnTo>
                      <a:lnTo>
                        <a:pt x="48" y="0"/>
                      </a:lnTo>
                      <a:lnTo>
                        <a:pt x="44" y="0"/>
                      </a:lnTo>
                      <a:lnTo>
                        <a:pt x="44" y="0"/>
                      </a:lnTo>
                      <a:lnTo>
                        <a:pt x="8" y="0"/>
                      </a:lnTo>
                      <a:lnTo>
                        <a:pt x="8" y="0"/>
                      </a:lnTo>
                      <a:lnTo>
                        <a:pt x="4" y="0"/>
                      </a:lnTo>
                      <a:lnTo>
                        <a:pt x="2" y="2"/>
                      </a:lnTo>
                      <a:lnTo>
                        <a:pt x="0" y="6"/>
                      </a:lnTo>
                      <a:lnTo>
                        <a:pt x="0" y="10"/>
                      </a:lnTo>
                      <a:lnTo>
                        <a:pt x="0" y="14"/>
                      </a:lnTo>
                      <a:lnTo>
                        <a:pt x="2" y="16"/>
                      </a:lnTo>
                      <a:lnTo>
                        <a:pt x="4" y="18"/>
                      </a:lnTo>
                      <a:lnTo>
                        <a:pt x="8" y="20"/>
                      </a:lnTo>
                      <a:lnTo>
                        <a:pt x="8"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solidFill>
                  </a:endParaRPr>
                </a:p>
              </p:txBody>
            </p:sp>
          </p:grpSp>
        </p:grpSp>
        <p:sp>
          <p:nvSpPr>
            <p:cNvPr id="13" name="TextBox 27"/>
            <p:cNvSpPr txBox="1"/>
            <p:nvPr userDrawn="1"/>
          </p:nvSpPr>
          <p:spPr>
            <a:xfrm rot="16200000">
              <a:off x="10888482" y="237391"/>
              <a:ext cx="269659" cy="72461"/>
            </a:xfrm>
            <a:prstGeom prst="rect">
              <a:avLst/>
            </a:prstGeom>
            <a:noFill/>
          </p:spPr>
          <p:txBody>
            <a:bodyPr wrap="square" lIns="0" tIns="0" rIns="0" bIns="10800" rtlCol="0">
              <a:spAutoFit/>
            </a:bodyPr>
            <a:lstStyle/>
            <a:p>
              <a:pPr algn="ctr"/>
              <a:r>
                <a:rPr lang="en-GB" sz="400">
                  <a:solidFill>
                    <a:schemeClr val="bg1"/>
                  </a:solidFill>
                </a:rPr>
                <a:t>Confidential</a:t>
              </a:r>
            </a:p>
          </p:txBody>
        </p:sp>
      </p:grpSp>
      <p:sp>
        <p:nvSpPr>
          <p:cNvPr id="36" name="Freeform 5"/>
          <p:cNvSpPr>
            <a:spLocks noEditPoints="1"/>
          </p:cNvSpPr>
          <p:nvPr/>
        </p:nvSpPr>
        <p:spPr bwMode="auto">
          <a:xfrm>
            <a:off x="10833100" y="6534150"/>
            <a:ext cx="742950" cy="103188"/>
          </a:xfrm>
          <a:custGeom>
            <a:avLst/>
            <a:gdLst>
              <a:gd name="T0" fmla="*/ 502934 w 363"/>
              <a:gd name="T1" fmla="*/ 102870 h 48"/>
              <a:gd name="T2" fmla="*/ 535646 w 363"/>
              <a:gd name="T3" fmla="*/ 83582 h 48"/>
              <a:gd name="T4" fmla="*/ 486579 w 363"/>
              <a:gd name="T5" fmla="*/ 83582 h 48"/>
              <a:gd name="T6" fmla="*/ 529512 w 363"/>
              <a:gd name="T7" fmla="*/ 57864 h 48"/>
              <a:gd name="T8" fmla="*/ 486579 w 363"/>
              <a:gd name="T9" fmla="*/ 40719 h 48"/>
              <a:gd name="T10" fmla="*/ 507023 w 363"/>
              <a:gd name="T11" fmla="*/ 17145 h 48"/>
              <a:gd name="T12" fmla="*/ 533601 w 363"/>
              <a:gd name="T13" fmla="*/ 2143 h 48"/>
              <a:gd name="T14" fmla="*/ 466134 w 363"/>
              <a:gd name="T15" fmla="*/ 4286 h 48"/>
              <a:gd name="T16" fmla="*/ 165600 w 363"/>
              <a:gd name="T17" fmla="*/ 57864 h 48"/>
              <a:gd name="T18" fmla="*/ 161511 w 363"/>
              <a:gd name="T19" fmla="*/ 57864 h 48"/>
              <a:gd name="T20" fmla="*/ 126756 w 363"/>
              <a:gd name="T21" fmla="*/ 0 h 48"/>
              <a:gd name="T22" fmla="*/ 106311 w 363"/>
              <a:gd name="T23" fmla="*/ 100727 h 48"/>
              <a:gd name="T24" fmla="*/ 132889 w 363"/>
              <a:gd name="T25" fmla="*/ 32147 h 48"/>
              <a:gd name="T26" fmla="*/ 163556 w 363"/>
              <a:gd name="T27" fmla="*/ 90011 h 48"/>
              <a:gd name="T28" fmla="*/ 194223 w 363"/>
              <a:gd name="T29" fmla="*/ 32147 h 48"/>
              <a:gd name="T30" fmla="*/ 220800 w 363"/>
              <a:gd name="T31" fmla="*/ 100727 h 48"/>
              <a:gd name="T32" fmla="*/ 200356 w 363"/>
              <a:gd name="T33" fmla="*/ 0 h 48"/>
              <a:gd name="T34" fmla="*/ 165600 w 363"/>
              <a:gd name="T35" fmla="*/ 57864 h 48"/>
              <a:gd name="T36" fmla="*/ 34756 w 363"/>
              <a:gd name="T37" fmla="*/ 85725 h 48"/>
              <a:gd name="T38" fmla="*/ 36800 w 363"/>
              <a:gd name="T39" fmla="*/ 57864 h 48"/>
              <a:gd name="T40" fmla="*/ 59289 w 363"/>
              <a:gd name="T41" fmla="*/ 79296 h 48"/>
              <a:gd name="T42" fmla="*/ 6133 w 363"/>
              <a:gd name="T43" fmla="*/ 6429 h 48"/>
              <a:gd name="T44" fmla="*/ 40889 w 363"/>
              <a:gd name="T45" fmla="*/ 19288 h 48"/>
              <a:gd name="T46" fmla="*/ 59289 w 363"/>
              <a:gd name="T47" fmla="*/ 40719 h 48"/>
              <a:gd name="T48" fmla="*/ 0 w 363"/>
              <a:gd name="T49" fmla="*/ 72866 h 48"/>
              <a:gd name="T50" fmla="*/ 59289 w 363"/>
              <a:gd name="T51" fmla="*/ 94298 h 48"/>
              <a:gd name="T52" fmla="*/ 79734 w 363"/>
              <a:gd name="T53" fmla="*/ 27861 h 48"/>
              <a:gd name="T54" fmla="*/ 300534 w 363"/>
              <a:gd name="T55" fmla="*/ 79296 h 48"/>
              <a:gd name="T56" fmla="*/ 261689 w 363"/>
              <a:gd name="T57" fmla="*/ 72866 h 48"/>
              <a:gd name="T58" fmla="*/ 300534 w 363"/>
              <a:gd name="T59" fmla="*/ 55721 h 48"/>
              <a:gd name="T60" fmla="*/ 288267 w 363"/>
              <a:gd name="T61" fmla="*/ 0 h 48"/>
              <a:gd name="T62" fmla="*/ 253512 w 363"/>
              <a:gd name="T63" fmla="*/ 23574 h 48"/>
              <a:gd name="T64" fmla="*/ 300534 w 363"/>
              <a:gd name="T65" fmla="*/ 34290 h 48"/>
              <a:gd name="T66" fmla="*/ 282134 w 363"/>
              <a:gd name="T67" fmla="*/ 40719 h 48"/>
              <a:gd name="T68" fmla="*/ 271912 w 363"/>
              <a:gd name="T69" fmla="*/ 102870 h 48"/>
              <a:gd name="T70" fmla="*/ 323023 w 363"/>
              <a:gd name="T71" fmla="*/ 98584 h 48"/>
              <a:gd name="T72" fmla="*/ 288267 w 363"/>
              <a:gd name="T73" fmla="*/ 0 h 48"/>
              <a:gd name="T74" fmla="*/ 599024 w 363"/>
              <a:gd name="T75" fmla="*/ 83582 h 48"/>
              <a:gd name="T76" fmla="*/ 580624 w 363"/>
              <a:gd name="T77" fmla="*/ 0 h 48"/>
              <a:gd name="T78" fmla="*/ 560179 w 363"/>
              <a:gd name="T79" fmla="*/ 2143 h 48"/>
              <a:gd name="T80" fmla="*/ 592890 w 363"/>
              <a:gd name="T81" fmla="*/ 102870 h 48"/>
              <a:gd name="T82" fmla="*/ 646046 w 363"/>
              <a:gd name="T83" fmla="*/ 98584 h 48"/>
              <a:gd name="T84" fmla="*/ 629690 w 363"/>
              <a:gd name="T85" fmla="*/ 0 h 48"/>
              <a:gd name="T86" fmla="*/ 623557 w 363"/>
              <a:gd name="T87" fmla="*/ 75009 h 48"/>
              <a:gd name="T88" fmla="*/ 703290 w 363"/>
              <a:gd name="T89" fmla="*/ 102870 h 48"/>
              <a:gd name="T90" fmla="*/ 711468 w 363"/>
              <a:gd name="T91" fmla="*/ 40719 h 48"/>
              <a:gd name="T92" fmla="*/ 709424 w 363"/>
              <a:gd name="T93" fmla="*/ 17145 h 48"/>
              <a:gd name="T94" fmla="*/ 738046 w 363"/>
              <a:gd name="T95" fmla="*/ 6429 h 48"/>
              <a:gd name="T96" fmla="*/ 672624 w 363"/>
              <a:gd name="T97" fmla="*/ 27861 h 48"/>
              <a:gd name="T98" fmla="*/ 719646 w 363"/>
              <a:gd name="T99" fmla="*/ 72866 h 48"/>
              <a:gd name="T100" fmla="*/ 674668 w 363"/>
              <a:gd name="T101" fmla="*/ 81439 h 48"/>
              <a:gd name="T102" fmla="*/ 374134 w 363"/>
              <a:gd name="T103" fmla="*/ 19288 h 48"/>
              <a:gd name="T104" fmla="*/ 419112 w 363"/>
              <a:gd name="T105" fmla="*/ 49292 h 48"/>
              <a:gd name="T106" fmla="*/ 374134 w 363"/>
              <a:gd name="T107" fmla="*/ 83582 h 48"/>
              <a:gd name="T108" fmla="*/ 392534 w 363"/>
              <a:gd name="T109" fmla="*/ 0 h 48"/>
              <a:gd name="T110" fmla="*/ 353690 w 363"/>
              <a:gd name="T111" fmla="*/ 98584 h 48"/>
              <a:gd name="T112" fmla="*/ 441601 w 363"/>
              <a:gd name="T113" fmla="*/ 49292 h 4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pic>
        <p:nvPicPr>
          <p:cNvPr id="8" name="Picture Placeholder 7" descr="A view of a city&#10;&#10;Description automatically generated">
            <a:extLst>
              <a:ext uri="{FF2B5EF4-FFF2-40B4-BE49-F238E27FC236}">
                <a16:creationId xmlns:a16="http://schemas.microsoft.com/office/drawing/2014/main" id="{FC6E2C13-43EE-4767-A107-AE7F18FED952}"/>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4" r="4"/>
          <a:stretch>
            <a:fillRect/>
          </a:stretch>
        </p:blipFill>
        <p:spPr>
          <a:xfrm>
            <a:off x="0" y="-1587"/>
            <a:ext cx="12192000" cy="6858000"/>
          </a:xfrm>
        </p:spPr>
      </p:pic>
      <p:sp>
        <p:nvSpPr>
          <p:cNvPr id="10" name="Rectangle 9"/>
          <p:cNvSpPr/>
          <p:nvPr/>
        </p:nvSpPr>
        <p:spPr>
          <a:xfrm>
            <a:off x="109097" y="284237"/>
            <a:ext cx="9817498" cy="923330"/>
          </a:xfrm>
          <a:prstGeom prst="rect">
            <a:avLst/>
          </a:prstGeom>
        </p:spPr>
        <p:txBody>
          <a:bodyPr wrap="square">
            <a:spAutoFit/>
          </a:bodyPr>
          <a:lstStyle/>
          <a:p>
            <a:r>
              <a:rPr lang="fr-FR" sz="5400" b="1">
                <a:solidFill>
                  <a:schemeClr val="bg1"/>
                </a:solidFill>
                <a:effectLst>
                  <a:outerShdw blurRad="38100" dist="38100" dir="2700000" algn="tl">
                    <a:srgbClr val="000000">
                      <a:alpha val="43137"/>
                    </a:srgbClr>
                  </a:outerShdw>
                </a:effectLst>
                <a:latin typeface="+mj-lt"/>
                <a:cs typeface="+mj-cs"/>
              </a:rPr>
              <a:t>Amadeus and Big Data</a:t>
            </a:r>
            <a:endParaRPr lang="fr-FR" sz="5400" b="1">
              <a:solidFill>
                <a:schemeClr val="bg1"/>
              </a:solidFill>
              <a:latin typeface="+mj-lt"/>
              <a:cs typeface="+mj-cs"/>
            </a:endParaRPr>
          </a:p>
        </p:txBody>
      </p:sp>
      <p:sp>
        <p:nvSpPr>
          <p:cNvPr id="38" name="Rectangle 37"/>
          <p:cNvSpPr/>
          <p:nvPr/>
        </p:nvSpPr>
        <p:spPr>
          <a:xfrm>
            <a:off x="76539" y="1073225"/>
            <a:ext cx="5710823" cy="646331"/>
          </a:xfrm>
          <a:prstGeom prst="rect">
            <a:avLst/>
          </a:prstGeom>
        </p:spPr>
        <p:txBody>
          <a:bodyPr wrap="square" lIns="91440" tIns="45720" rIns="91440" bIns="45720" anchor="t">
            <a:spAutoFit/>
          </a:bodyPr>
          <a:lstStyle/>
          <a:p>
            <a:r>
              <a:rPr lang="fr-FR" sz="3600" dirty="0">
                <a:solidFill>
                  <a:schemeClr val="bg1"/>
                </a:solidFill>
                <a:latin typeface="+mj-lt"/>
                <a:ea typeface="ＭＳ Ｐゴシック"/>
                <a:cs typeface="+mj-cs"/>
              </a:rPr>
              <a:t>Air Price Benchmark use case</a:t>
            </a:r>
            <a:endParaRPr lang="fr-FR" sz="3600" dirty="0">
              <a:solidFill>
                <a:schemeClr val="bg1"/>
              </a:solidFill>
              <a:latin typeface="+mj-lt"/>
              <a:ea typeface="ＭＳ Ｐゴシック"/>
              <a:cs typeface="Calibri Light"/>
            </a:endParaRPr>
          </a:p>
        </p:txBody>
      </p:sp>
      <p:sp>
        <p:nvSpPr>
          <p:cNvPr id="39" name="Rectangle 38">
            <a:extLst>
              <a:ext uri="{FF2B5EF4-FFF2-40B4-BE49-F238E27FC236}">
                <a16:creationId xmlns:a16="http://schemas.microsoft.com/office/drawing/2014/main" id="{5D1D4EB8-CF9B-46C8-880D-98720165789E}"/>
              </a:ext>
            </a:extLst>
          </p:cNvPr>
          <p:cNvSpPr/>
          <p:nvPr/>
        </p:nvSpPr>
        <p:spPr>
          <a:xfrm>
            <a:off x="8211396" y="259486"/>
            <a:ext cx="5710823" cy="2000548"/>
          </a:xfrm>
          <a:prstGeom prst="rect">
            <a:avLst/>
          </a:prstGeom>
        </p:spPr>
        <p:txBody>
          <a:bodyPr wrap="square" lIns="91440" tIns="45720" rIns="91440" bIns="45720" anchor="t">
            <a:spAutoFit/>
          </a:bodyPr>
          <a:lstStyle/>
          <a:p>
            <a:endParaRPr lang="fr-FR" sz="1600" dirty="0">
              <a:solidFill>
                <a:schemeClr val="bg1"/>
              </a:solidFill>
              <a:latin typeface="+mj-lt"/>
              <a:cs typeface="Calibri Light"/>
            </a:endParaRPr>
          </a:p>
          <a:p>
            <a:r>
              <a:rPr lang="fr-FR" dirty="0">
                <a:solidFill>
                  <a:schemeClr val="bg1"/>
                </a:solidFill>
                <a:latin typeface="+mj-lt"/>
                <a:ea typeface="ＭＳ Ｐゴシック"/>
                <a:cs typeface="+mj-cs"/>
              </a:rPr>
              <a:t>Guillaume Le Grand</a:t>
            </a:r>
          </a:p>
          <a:p>
            <a:r>
              <a:rPr lang="en-GB" dirty="0">
                <a:solidFill>
                  <a:schemeClr val="bg1"/>
                </a:solidFill>
              </a:rPr>
              <a:t>glegrand@amadeus.com</a:t>
            </a:r>
          </a:p>
          <a:p>
            <a:r>
              <a:rPr lang="fr-FR" dirty="0" err="1">
                <a:solidFill>
                  <a:schemeClr val="bg1"/>
                </a:solidFill>
                <a:latin typeface="+mj-lt"/>
                <a:ea typeface="ＭＳ Ｐゴシック"/>
                <a:cs typeface="+mj-cs"/>
              </a:rPr>
              <a:t>Research</a:t>
            </a:r>
            <a:r>
              <a:rPr lang="fr-FR" dirty="0">
                <a:solidFill>
                  <a:schemeClr val="bg1"/>
                </a:solidFill>
                <a:latin typeface="+mj-lt"/>
                <a:ea typeface="ＭＳ Ｐゴシック"/>
                <a:cs typeface="+mj-cs"/>
              </a:rPr>
              <a:t> </a:t>
            </a:r>
            <a:r>
              <a:rPr lang="fr-FR" dirty="0" err="1">
                <a:solidFill>
                  <a:schemeClr val="bg1"/>
                </a:solidFill>
                <a:latin typeface="+mj-lt"/>
                <a:ea typeface="ＭＳ Ｐゴシック"/>
                <a:cs typeface="+mj-cs"/>
              </a:rPr>
              <a:t>engineer</a:t>
            </a:r>
            <a:r>
              <a:rPr lang="fr-FR" dirty="0">
                <a:solidFill>
                  <a:schemeClr val="bg1"/>
                </a:solidFill>
                <a:latin typeface="+mj-lt"/>
                <a:ea typeface="ＭＳ Ｐゴシック"/>
                <a:cs typeface="+mj-cs"/>
              </a:rPr>
              <a:t> – Senior </a:t>
            </a:r>
            <a:r>
              <a:rPr lang="fr-FR" dirty="0" err="1">
                <a:solidFill>
                  <a:schemeClr val="bg1"/>
                </a:solidFill>
                <a:latin typeface="+mj-lt"/>
                <a:ea typeface="ＭＳ Ｐゴシック"/>
                <a:cs typeface="+mj-cs"/>
              </a:rPr>
              <a:t>architect</a:t>
            </a:r>
            <a:endParaRPr lang="fr-FR" dirty="0">
              <a:solidFill>
                <a:schemeClr val="bg1"/>
              </a:solidFill>
              <a:latin typeface="+mj-lt"/>
              <a:ea typeface="ＭＳ Ｐゴシック"/>
              <a:cs typeface="+mj-cs"/>
            </a:endParaRPr>
          </a:p>
          <a:p>
            <a:r>
              <a:rPr lang="fr-FR" dirty="0" err="1">
                <a:solidFill>
                  <a:schemeClr val="bg1"/>
                </a:solidFill>
                <a:latin typeface="+mj-lt"/>
                <a:ea typeface="ＭＳ Ｐゴシック"/>
                <a:cs typeface="+mj-cs"/>
              </a:rPr>
              <a:t>Search</a:t>
            </a:r>
            <a:r>
              <a:rPr lang="fr-FR" dirty="0">
                <a:solidFill>
                  <a:schemeClr val="bg1"/>
                </a:solidFill>
                <a:latin typeface="+mj-lt"/>
                <a:ea typeface="ＭＳ Ｐゴシック"/>
                <a:cs typeface="+mj-cs"/>
              </a:rPr>
              <a:t>, Shopping and Pricing</a:t>
            </a:r>
          </a:p>
          <a:p>
            <a:endParaRPr lang="fr-FR" dirty="0">
              <a:solidFill>
                <a:schemeClr val="bg1"/>
              </a:solidFill>
              <a:latin typeface="+mj-lt"/>
              <a:ea typeface="ＭＳ Ｐゴシック"/>
              <a:cs typeface="+mj-cs"/>
            </a:endParaRPr>
          </a:p>
          <a:p>
            <a:r>
              <a:rPr lang="fr-FR" dirty="0" err="1">
                <a:solidFill>
                  <a:schemeClr val="bg1"/>
                </a:solidFill>
                <a:latin typeface="+mj-lt"/>
                <a:ea typeface="ＭＳ Ｐゴシック"/>
                <a:cs typeface="+mj-cs"/>
              </a:rPr>
              <a:t>February</a:t>
            </a:r>
            <a:r>
              <a:rPr lang="fr-FR" dirty="0">
                <a:solidFill>
                  <a:schemeClr val="bg1"/>
                </a:solidFill>
                <a:latin typeface="+mj-lt"/>
                <a:ea typeface="ＭＳ Ｐゴシック"/>
                <a:cs typeface="+mj-cs"/>
              </a:rPr>
              <a:t> 2024</a:t>
            </a:r>
            <a:endParaRPr lang="fr-FR" dirty="0">
              <a:solidFill>
                <a:schemeClr val="bg1"/>
              </a:solidFill>
              <a:latin typeface="+mj-lt"/>
              <a:cs typeface="Calibri Light"/>
            </a:endParaRPr>
          </a:p>
        </p:txBody>
      </p:sp>
      <p:pic>
        <p:nvPicPr>
          <p:cNvPr id="40" name="Picture 2" descr="Image result for amadeus logo&quot;">
            <a:extLst>
              <a:ext uri="{FF2B5EF4-FFF2-40B4-BE49-F238E27FC236}">
                <a16:creationId xmlns:a16="http://schemas.microsoft.com/office/drawing/2014/main" id="{8F2E1189-CEF9-4212-B159-035072635441}"/>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10961725" y="287114"/>
            <a:ext cx="1013279" cy="14882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479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386680" y="153563"/>
            <a:ext cx="8229600" cy="578700"/>
          </a:xfrm>
          <a:prstGeom prst="rect">
            <a:avLst/>
          </a:prstGeom>
        </p:spPr>
        <p:txBody>
          <a:bodyPr/>
          <a:lstStyle>
            <a:lvl1pPr algn="l" defTabSz="914400" rtl="0" eaLnBrk="1" latinLnBrk="0" hangingPunct="1">
              <a:spcBef>
                <a:spcPct val="0"/>
              </a:spcBef>
              <a:buNone/>
              <a:defRPr sz="2800" b="0" kern="1200">
                <a:solidFill>
                  <a:schemeClr val="tx1"/>
                </a:solidFill>
                <a:latin typeface="+mj-lt"/>
                <a:ea typeface="+mj-ea"/>
                <a:cs typeface="+mj-cs"/>
              </a:defRPr>
            </a:lvl1pPr>
          </a:lstStyle>
          <a:p>
            <a:pPr fontAlgn="auto">
              <a:spcAft>
                <a:spcPts val="0"/>
              </a:spcAft>
            </a:pPr>
            <a:r>
              <a:rPr lang="en-GB" sz="3200">
                <a:solidFill>
                  <a:srgbClr val="005EB8"/>
                </a:solidFill>
                <a:latin typeface="Calibri Light" panose="020F0302020204030204" pitchFamily="34" charset="0"/>
              </a:rPr>
              <a:t>Some Amadeus Customers</a:t>
            </a:r>
          </a:p>
        </p:txBody>
      </p:sp>
      <p:sp>
        <p:nvSpPr>
          <p:cNvPr id="2" name="AutoShape 69" descr="Résultat de recherche d'images pour &quot;southwest airline&quot;"/>
          <p:cNvSpPr>
            <a:spLocks noChangeAspect="1" noChangeArrowheads="1"/>
          </p:cNvSpPr>
          <p:nvPr/>
        </p:nvSpPr>
        <p:spPr bwMode="auto">
          <a:xfrm>
            <a:off x="1679575" y="-395288"/>
            <a:ext cx="1428750" cy="838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srgbClr val="005EB8"/>
              </a:solidFill>
              <a:latin typeface="Verdana"/>
              <a:ea typeface="+mn-ea"/>
            </a:endParaRPr>
          </a:p>
        </p:txBody>
      </p:sp>
      <p:sp>
        <p:nvSpPr>
          <p:cNvPr id="3" name="AutoShape 72" descr="data:image/jpeg;base64,/9j/4AAQSkZJRgABAQAAAQABAAD/2wCEAAkGBxQQEhAQEhQUFBUXFxkVFBUYFBQUGBcfGBgaFxQYGBUYHCggGBolHRUYITEhJSkrLi4vFx8zODMsNygtLiwBCgoKDg0OGxAQGy8mICQsLDcsLyw3LS0sLDIvLSwsNCwsLCwsLCwsLCwtLS0sLCwsLCwsLCwsLCwsLCwsLCwsLP/AABEIAJUBUQMBEQACEQEDEQH/xAAcAAEAAQUBAQAAAAAAAAAAAAAABwEDBAUGCAL/xABMEAABAwIBBwcHCQUGBgMAAAABAAIDBBESBQYHEyExQSJRVGFxgZMUFzKRoaLSI0JScoKSsdHTFRZTYsEkZKSy4/AzNKPCw+FDY3P/xAAbAQEAAgMBAQAAAAAAAAAAAAAABAUCAwYBB//EADoRAAIBAgIFCQcEAwEAAwAAAAABAgMEBRESITFRkQYTFBZBYaHR4TJSU3GBscEiQmPwFWLxMyNDgv/aAAwDAQACEQMRAD8AnFAEAQBAEAQBAEAQBAEAQBAEAQBAEAQBAEAQBAEAQBAEAQBAEAQBAEAQBAEAQBAEAQBAEAQBAEAQGqy9nDT0LQ+okDL+i3e91t+Fo2nfv3C6wnUjDayTbWla5lo0o5/ZfU4mo0wQA/J08rhzucxnsGJR3eR7EXMeTlZ+1NLiyz54mdFd4o+FedMW4z6t1PiLgPPEzorvFHwp0xbh1bqfEXAeeJnRXeKPhTpi3Dq3U+IuA88TOiu8UfCnTFuHVup8RcB54mdFd4o+FOmLcOrdT4i4DzxM6K7xR8KdMW4dW6nxFwHniZ0V3ij4U6Ytw6t1PiLgPPEzorvFHwp0xbh1bqfEXAeeJnRXeKPhTpi3Dq3U+IuA88TOiu8UfCnTFuHVup8RcDfZn58nKUro2UzmNaLySGQENvfCLBu0kjd1E8FspV+ceSRAv8L6HBSlPNvYsjs1IKkxMo5Sip245pGRt53ODb9QvvPUFjKSjrZspUalV6ME2+45Gv0qUMZszWzdbGYR65C0+xaJXUEW1LAbuftZL5vyzNRNpijHoUrz9aVrfwaVg7xdiJceTdT91RcM/IseeT+5/wCJ/wBJedM/1M+rT+L4eo88n9z/AMT/AKSdM/1HVp/F8PUeeT+5/wCJ/wBJOmf6jq0/i+HqPPJ/c/8AEf6SdM/1HVp/F8PU6bMfPd2U5JWeT6psbQ4u1us2uNmtw4BvAcb34LbRr843qK3EcMVnGL082+7L8s7FSCpNBnJnfS0GyZ932uImDE882zc3vIWqpWjDaTbTD691/wCa1b3s/vyOQl0wxX5NNIRzmRrT6gD+K0dMW4tlycq5a5rxPjzxM6K7xR8KdMW4y6t1PiLgPPEzorvFHwp0xbh1bqfEXAeeJnRXeKPhTpi3Dq3U+IuB12ZedbcpxyyNjMeBwbYuDr3F77h/sLfSq84sypxCwlZzUW880dGtpACAxMp5TipozLPI2Ng4k+wDeT1DasZSUVmzbRo1K0tCms2cJXaXaZpIihlkt844YwezefWAozu4rYi6p8nriSzlJLxMTzxM6K7xR8K86Ytxu6t1PiLgPPEzorvFHwp0xbh1bqfEXAeeJnRXeKPhTpi3Dq3U+IuA88TOiu8UfCnTFuHVup8RcDpsys8v2mZg2ExiMNu4vDrl17C2EfRK3Uq3OZ6itxDDXZ6Ocs8zq1uKwIAgCAxcqVzaeGWd/oxtLz3C9h1ncvJPJZs2Uqcqs1CO1vI82ZdyvJWTSVEpu5x2Dg0fNY3mA/8Ae8qnnNzebPo1rbQt6SpwWzx7zXrEkBAEAQBAEAQBAEAQGVk2hfUSxwRDE97g1o/qeYAXJPAAr2MXJ5I1Vq0KNN1J7Eeis1MgMyfTsgZtO+R9rY3H0ndnADgAFbU6ahHI+eXt3O6qupL6LcjR5/58tyeNTFZ9Q4XsdrYwdznc5PBveeF9devoaltJuGYVK6enLVBePy8yEspZSlqXmWaR0jz85xv3AbgOobFXSk5PNna0aFOjHRprJGKsTcUQBAEAQFUBNmhjJ2ro5JyNs0hsedsfJHvY/WrG0jlDPecVygradyoe6vF6/I3mf2cf7PpXSNsZXnVxA7rkXLiOYAE9thxWytU0I5kLDbPpVdQexa38vU891E7pHOke4uc43c4m5JO8kqrbzebO/hCMIqMVkkWl4ZhAEAQEraDJv+eZ/wDk4e+D/RTbN7TleUkddOXz/BK6nHLmPlCsZBHJNIcLGNLnHqH4nqXkmks2Z06cqk1CO1nnXOzOOXKE7pZCQ0XEUfBjeA+sdlzxPVYCpq1HUebPoNhYwtaSjHb2ve/LcaVaycUQBAEBVDwnLQ7k/VUGtO+aRzu5vIHta496srWOUM95xGPVtO60fdSX5O6UkpQgCAIDgtMmUdVRNhG+aQA/VZy3H1hg71GupZQy3l5gFHTudP3V99RCCrTtiiAIAgCAIAgCAIAgKoeE26K80vJYvK5m/LSt5II2xsO0C3BzthPMLDnVlbUtFaT2nFY1iPPz5qD/AEx8X6dh0GeecjMnU7pTYvdyYmfSdbj/ACjeT3byFsq1FCOZAsLKV3VUFs7XuR54rKp8z3yyOLnvJc5x3kneqptt5s+g0qcacFCCySLC8NgQBAEAQBAEPD0zmxk/yakpoOLI2h31iLv94lXFOOjFI+bXdbnq86m9si7TZlDHUwU43Rxl57ZDu9TB61Cu5fqSOn5OUcqUqm95cP8ApG6iHRhAEAQFUBImhKe1XUR/Shxfde0f96l2j/U0c7yjjnRhLc/x6E0KwOPIl0yZyXLcnxnYLPntz742d3pHtbzKDdVP2I6nk/ZbbiXyj+X+OJFqhHUlEPCqHoQ8KIelQObah43ksz07kGg8mpqeD+HG1p6yAMR7zcq5hHRikfNLirztWVTe2Z6yNIQBAEBEmluhqqqqiZFTzSRxR7HNje4Ynm7rECx2BnqUG5jKUlkjqcCrUKFGUpzSbfa+xf1nC/urW9EqPBk/JRuZnuLz/I2vxI8R+6tb0So8GT8k5me5j/I2vxI8R+6tb0So8GT8k5me4f5G1+JHial7SCQRYjYRzc61kxNNZo+UPQgPqNhcQ1oJJIAAFySdgAHEoYykorN7DbfurW9EqPBk/JbOZnuZE/yNr8SPEfurW9EqPBk/JOZnuY/yNr8SPEfurW9EqPBk/JOZnuY/yNr8SPE67RzmJJJPr6uJ8ccRBayRpbrHbxsO9o3nn2DbtW+hQblnJbCpxbFoKlzdCSblta7F5smCuq2QRvlkcGsYC5zjwAU9tJZs5OnTlUkoRWbZ52zxzjflCodM64YOTEz6LfiO8n+gCqatR1JZn0DD7KNpSUFt7X3+W40S1k8ICqA2VPm/VSR65lPMY7Yserdhta9w61iLcVmqc2s0iJO+t4S0JTWe41iwJYQBAbnM7J/lNbSQ8DIC4c7Wct4+60rZSjpTSIWI1uatpz7vvqPSatz50ebs9MoeU11XLwMha3rDOQ094aCqitLSm2fRMNo81awj3ffWaVeQpzn7Kb+RIq3FKks6kkvm0il1LhhtzP8Abx1FXV5QYfT21E/lm/sMSlQwWs/aaRXVeV1pH2IyfBfkpiUiOBr90+C9SDU5Yy/ZR4vyQxLfHBaC2tvh5EOfK68fsxiuL/JsMh5cmopNdA4NeWlly0O2Ei+w9gUinhdvTeaz4lfd49d3UNCo1l3I302f2VbYjM9rd2LyeIDbuFzH1LY7e2jty4+pBjO5qPKKb+S9DlaqpfK98kji57yXOcd5JNyVGlQw/PN6PH1LeldY2oqMFNJbP0+hbF/92Wt08N7uLJCrcoHsU+CFisHSwzeuLN0a/KJdj4RKi6wdDDX+7xZujecoI7aef0X4Y2rW7Oweyrlw8jfHFMbj7dvn9GvyUv1LU8OoP2Ky+v8A03xx69j/AOlpL6Z/bL8m0zZcwVVO6XFq2yNe/CxzzZhxHktBJBtbvWMcNkpJqcWu5i55QQlQlF0pxbWWtatfeT3R56UMpDW1UQcdzXnUu+7JYqXKhUXZ+Tk1Vg+03rHhwBBBB3EG49a1Gw+kAQBAEAQBAa7OOv8AJqWpn4sjc5v1rcgd5sFhOWjFs32tLna0ae9o8yKnPpSKIehAdRo1yd5RlGmBF2sJld9gXb72FbreOlURV4xW5q0l36uPoehVanAhAEAQEK6Vs7vKJDRQu+Sjd8o4HZI8cOtrfadvAFV9zW0norYdhgeHc1Hn6i/U9ncvN/YjxRDoggKoCQNF2Zoq3+VztvCw8hpGyVw5+djePOdnAhSrajpPSew5/GsSdFczTf6nte5ebJD0lV+oydU23vAhaPrnC73cXqUuvLRps5/CaXO3cFuefDX9zz2qo+gFUBRZ06U6jygm/kaK1xSorSqyUV3vI6PMTL8OT6h1TKx8hEZbG1gb6TiNpcSLDCCOPpK3tMMrp6U9RyGN47a1qSpUXpa9e7xOhyppdqX3EEMUQ3XcXSu7R6IB7iraNhD9zzOTd5L9qI5utlOxt6fswX11/c3V8Yva2qdV5blqXhkFJbjBa9SICjOrLJZt8WLKFVxO2p/uz+Wst7fk9f1tehor/bV4bfArhUCpji/ZDj6F1Q5HyeurV4L8vyK4VDnjFxLZkv73lrS5K2MPa0pfN+WQsos764ltm/t9iyp4NYU/ZpR+qz+50ujmXBlKjP8AOW/eY5v/AHLCjUk6i0m2a8Ut6cbKahFLV2LvRttLOcnlNT5Mw3igJBtudJueeu3ojsdzr25qaUtFdhowKy5mlzsval4L128DhVGL4ogCAIAgKoCStCOT8U9TUHcxgjHbIbnvAZ7ymWcdbkc1yjrZU4U97z4f9JfkjDhZwBHMQD+Kn5nI5FiDJ0UZxMjYw8S1oYT2lu9euTe0KKRlLw9CAIAgCAIDgtMtfq6FsI3zSNafqs5ZP3gz1qNdSyhlvLzAKOndaXup+OohBQI05y9lNnYTr0qftyS+bSKXW+NjcS2QZDnjFjDbWjxz+wJWxYbde59vM0PlBhy/+1ePkd1ory3SUUlRNVS6txa1kfIkebE4n+g022hnqUu2w+4i25R+xQY3jNrcRhClPNa29vkSXHpCyc7dVN72St/FqlO1rL9pz6uKb7TKizzoHbqynHbI1v8AmssXb1fdZlzsH2mxpsr08v8Aw54X/VlY78CtbhJbUZKUXsZyGlHO/wAki8mhd8vKNpB2xsOwu6nHcO88AolzW0Foray9wbDukT5yfsx8Xu8yD1WnbFEPQgN5mhm6/KFQyFtwwcqV/wBBo3ntO4DnPMCtlKm5yyIOIXsbWi5vb2Le/wC7T0VQ0jII2RRtDWMAa0DgB+ParZJJZI+fVKkqknOTzbIy045Q5NJTDndM7u5DPxf6lFuVKeUIrNnQYCoU+cr1Gklqzepb/IiYlbqGD1p65/pXiSLzlTaUtVJOb7tS4v8ACKXVtRwq3p62tJ9/kcxd8pb6vqi9Bf67eO3hkUVjGKiskskUM5yqS0ptt73rKXWRiZ9VkeeKNk0sTo2PJDC8YS620kNPKI2jba20KFcX9Ggtbze5Fnh+E3F9PRp6strZhYVSVsYrT1QWj4s7G05KWtPXWbm+C4LX4lVWVKs6jzm2/mdHQtqNCOjSioruWRVazcC3d17kGa2FEPQgL1HVOheyVhwvY4OaeYg3BXqbTzRrqU41IOEtjLRK8M0siiHoQFbcUPMyiHoQBATvohyfqsntkI2zPdJ3DkN7uRfvVnaxyp/M4XHa3OXbXupL8nbKQU4QBAEAQBAYVbWuZsjhkldzDCxo6y95At9W56lkop7XkYt7kaSoiypNfC+kpG8MIfVSDvcGM9hW1OjHsb8PMwfOPciJtJEM0VS2CerfVOawOLi0RhpeTdrYwSBsDStFbEI0pZQpr66y9wvBJXVF1J1ZJN7I6s8jksK1PGbjsSX9+ZZLknZfucn9V5FbLF4xc71wNq5LYeuyXEWXn+Xud64Hr5L4fufFksZq6Mqapo6eaYzNkkbjJY8AWcSWWDmn5uFWNLEKzinLI5C+sLenXlClnknlt/vaZk2h2m+ZUVA+tqnfgwLcr+e5EN2cN5q6nQ28X1dW08wdCW+0PP4LYsQ3xMHZ7mcrnPmFUZPj10zoHMxBowvdiJPANc0X2be5ZPEaMVnLNGdDC7ivLQpLNnLgWWcbi1rdsX8/UznYYja69Ca+Wf4F0nYW09sF9NX2PaeNYhS1Kq/rr+5XEok8GoP2W0WdHlZeR9tRl4fbyGJQqmCVF7Ek/nq8y2ocr6Mv/Wm18sn5Ew5i5wZMoKSwqBrDZ03IkD3O+i1pbdzRuFtm87LlbKVhVprRyKXEMWjd1XPPUti7vNmrzg0uSPuyjiEY/iSWc/tEY5Le8u7FPp2CWub4FRUu3+xEd5SylLUvMs8jpHnZicb2HMBuA2nYNm1ToU4w9lZEWVSU/aZirMwCABpO7uUC6xClQ1bZbl+dxc4dgdze/rS0Ye8/wu37d56EzTzFpaFrH6sST2BdI/lEOttwDcwXvuF7byVBq3NSpt1LcYxt6cHq197I/wBNOUMdXFADsijuep0hufdDFT3cs5JbjtuTtHRoSqb39v6yPVFOhCAqh4dRnbkryelyUbbXwOe7n5T9YL9gkA7lvqw0YxKrD7jna9fukvBZfg5ZaC2CAIAgCAu0tO6V7I2NLnuIa1o3kk2AXqTbyRhUnGnFyk8ktpv89qFtJJFRMIJhjGtcPnSSct57LFgHU0LbWiotRXYV+G1ZV4Sry/c9XclqX5ObWkswgPpjC4gAXJNgOcncEMZSUVmz0/kehFPBBAN0cbWduFoBPfa6uYx0UkfNK9R1akpvtbZmLI1BAEAQBAEAQBAeas78oeU1tVNvDpHBp52t5DPdaFUVZaU2z6Lh9HmbaEO776zTrWTQgL9FTGaSOJvpPe1je1xDR7SvYrN5GurUVOEpvsTZ6hpYBGxkbRZrGhrRzBosPYFcpZLI+Zyk5ScntZdXpiWqmdsbHSPcGtaC5zjsAAFySvG8tZlGLk1GKzbPPWfOc7so1BftETLthbzDi4/zOsCe4cFV1qunLuO+wywVpSyftPb5fQ51aSyKLbTr1KfsSaI1ezoV1lVgn80hhU+li9xD2sn8/QpLjktY1dcM4Puerg8zrMnaOa2opmVUYjIftbGXYHlvzXC4w7eFyNljxV1QxGM4pyWXicTfYZ0eq6cJ6WX0+hz2VMkT0pw1EMkR3AuaQ0/Vf6Lu4lToVIz9lldKEo7UYSzMAgCxlKMVpSeSRnTpyqSUILNvYkVDVzl7i0p5wo6lv7X5HeYTyZhSyq3WuXu9i+e9+Bv8xcn+UV9JHw1ge7sj5Zv1HDbvVVRjpVEX+J1VRtJtbsl9dR6OVsfPTzTnXlDymsqpr3DpHYT/ACt5LPdAVRVlpTbPo1hR5m2hDu++s1K1kwIDLyVRmeaGAb5HtZ2YnAX9qyhHSkkabirzVKU9ybJP03UgEVC4CwYXxgdRawj/ACKZeLUjmeTlRupUT7Un4+pEqgnWBAEAQFUBKmh7NnflGUbBdsF/U+T8Wj7XUptrS/ezlcfvs30aH/6/C/PAjrL+UPKamonvfWSOcOwnkDubYdyi1JaUmzobSjzNCFPcka9YEkIDotH2T/KMoUrLXDX6x3ZGMe3qJAHet1COlURW4tW5q0m9+rjqPRatT5+EAQBAEAQBAEBq86MoeTUlTPuLI3Fv1iLM94hYVJaMWyRaUeerwp72jzOqc+klEPQgOv0VZP12UYTwiDpT3DC33nNPct9tHOp8inxytzdo172SJ+VocKEBD2lrO/WuNBA7kNPy7h85wOxnY07+vs2wLmtn+hfU6zA8O0V0iotb9nz+vYRooZ0pRD0IDsNG+anl8+OQfIREGTmed7YwfaertCkW9LTlm9iKfF8Q6NS0Y+1LZ3d/l6E+NFgANg4KzOFPmWIPBa4BzTsIIBB7Qd6LUMiMNKOadFT0r6mOMQy4mtYGHCxxJ2gx7vRDjstuW54hUoxzev5m2ywqF5WVPZqetf3eRHhUmji9Ca/VqZndcl72lLKnlNb1qf1T/GZUBUl7fTuJZbI9i8zr8IwWlYQzeub2v8Lu+5VQC7JJ0JZPxT1FQd0bAwdshue8BnvKZZx1tnNco62VOFPe8+H/AEkzO3KPk1HVTXsWxuwn+Z3JZ7zgpdWWjBs5yyo89cQhvfh2+B5qVQfRyiHoQHaaJMn67KDHndEx0h5r2wN9r79ykWsc6me4pceraFo4+80vz+DudNMOKhjcPmztJ7Cx4/EhSbtfo+pScnpZXTW+L/BCSrjtQgCAIDc5p5CdX1MdO24B5UjvosHpHt2gDrIWylT05ZEK/u42tF1Ht7PmThnfUNocm1GrGANi1UYHDFaNluzFfuVlVahTeRxNjCVzdx0tebzf3Z53VSfQyiAICTtCGT7y1VSR6LGxtPW84nd4DB95TLOOtyOZ5R1soQpb9fAl9TzkwgCAIAgCAIAgI/0z5Q1dGyEHbLILj+VnKPvYFFu5ZQy3l7yfo6dy5+6vvq8yElXHahAEBLmg/J9mVVSfnObE37IxO9eNvqU+zjqbOS5R1s5wp7lnx/4SiphzRxekvO3yGHVRO/tEo5P/ANbdxkPXvA69vAqPcVtBZLaW+EYf0qppTX6Ft7+7zIHJvtKrDukslkiiHoQGfkPJUlZNHTxC7nm1+DR85zuoDasoQc3kiPdXELek6k9i8e49G5AyPHRQR08Q5LRtPFx+c49ZKt4QUFkj55c3E7iq6k9r8O42KyNAQEUacMof8pTA/SlcPcYf86hXktkTqOTlHXOr8l+X+CKVBOqKoCiAnbRDk/VZPbIRtme6TuBwN7uRfvVnbRyh8zhcdrc5dte6kvz+TC01ZRwUkUAO2WS5HO2MXPvOYsbuWUMt5v5PUdK4dT3V4v0zIXVcdmUQBATBoQyfhhqak/PeI29jBiJHaX+6p9pHU2chyirZ1YU9yz4/8N9pWhxZMqD9Exu/6jQfYSttyv8A42QcFllew+v2ZAKqzvQgCAqh4T5o0zY8hpg+QWmls+TnaPmM7gbnrJ5grS3paEde1nB4vfdJrZR9mOzz/vYaTTblHDBTU4O17y93YwWAPe/3Vqu5fpSJvJ2jpVZVNy+//CHlAOwKICqAnnRLk/U5PjcRYyudKfXgb3YWA96s7aOVP5nCY3W5y7kvdyX9+p2akFQEAQBAEAQBAEBCemjKGsrI4AdkMYuOZz+UfdwKuu5Zzy3HZcnqOjQdT3n4L1zI+UU6AIAgPROjvJ/k+T6Vp3ubrXdshxi/YCB3K1oR0aaPnuKVudu5y78uGo2OceWo6GCSol3N2Nbxe4+i0dZ9gueCzqTUI5sj2ttO5qqnDt8O8855ZypJVzSVEpu95v1AcGgcABsVTObk82fQra3hb01ThsX9zMFYkgICoF0PG8iedGuafkEOtlb/AGiUAv52N3tj7eJ6+wKzt6OhHN7WcLi+IdKq6MX+hbO/v8js1IKgIAgPPmk3KGvyjUWNxGRE37As4ffLlV3Es6jO9wajzdpHv18fQ5VaC1CA+mMLiGgXJNgOcncEMZNRTbPT+R6IU8EEA3RxtZ24QAT32VzFaKSPmleq6tSU32tshvTJlDWVrYQdkMYBHM5/Ld7Cz1KBdyznluOv5P0dC3c3+5+C1eZwSil8EAQHozMDJ/k+T6RlrEs1jue8hx7ezFbuVtRjowSPneJVudupy78uGo+8+oseT60c0LnfdGL+i9rLOD+Rjh0tG6pv/ZHnBVB9GCAIDu9FObPlVR5TILwwkHbue/e1vWB6R+zzqTbUtKWk9iKLHL7maXNRf6peC9fMnJWRxRA+lzKGuyg9g3QsbGOa9sbva+32VWXUs55bjt8Bo6Frpe82/wAHFKOXYQH3DEXuaxou5xDQOck2ARLN5GM5KMXJ9h6gyZRiCGGFu6NjWD7LQP6K6islkfM6tR1Jym+1tmUvTWEAQBAEAQBACgI1y/ovfV1E9S6ra0yOLg3UE4RuaL6zbYAC/Uok7Vyk5ZnQ2uORt6MaSp7O/wBDA8zbumDwD+osOh95I6yfx+PoPM27pg8A/qJ0PvHWT+Px9A3Q2bi9WLcfkCP/ACJ0PvPHyk1f+fj6ErxsDQGjYALAdm5TjmG83mzjM9sypspSNcaoRxsFmRaousT6TicYuT2bAB13j1qLqPaW+HYnTs4vKnnJ7Xn4bDm/M27pg8A/qLT0PvLHrJ/H4+g8zbumDwD+onQ+8dZP4/H0Hmbd0weAf1E6H3jrJ/H4+hts19F7KSoZUSzCfBtYzV4AHfNcbuN7bwOex4LZTtVGWbeZEvcdnXpOnCOjntefZuJDUooQgCAoUBFdToifI98jqwFznFzjqDvcbn/5OcqE7Rt55nT0+UKhFRVPUlv9C35m3dMHgH9RedD7zLrJ/H4+g8zbumDwD+onQ+8dZP4/H0MzI2ifUTwzOqQ8Rva8s1Jbiwm4F8ZttA4LKFroyTzNNxj7q0pQUMs1lnn6EmqYc4RplzRa+qqJ6h1WAZHl1tQTYH0W31m2wsO5Q52rlJvM6K2x2NClGmqexb/QwfM27pg8A/qLHofeb+sn8fj6DzNu6YPAP6idD7x1k/j8fQqzQ4bi9WCONoLHr26xOh954+UmrVT8fQlZjQAANgGwD8FOOXbz1ljKVLropoSbaxjmXte2Jpbe3HevJLNZGdKfNzU9zTIv8zbumDwD+ooXQ+86brJ/H4+g8zbumDwD+onQ+8dZP4/H0Hmbd0weAf1E6H3jrJ/H4+hI+b2R2UVPFTR7mDaeLidrnHrJ/JS4QUI5I525uJXFV1Jdv9yNkszQRflPRQ+eaad1WLyPc8jUE2xEm3/E4XsocrVybeZ0lDH1SpxpqnsSW30MbzNu6YPAP6ix6H3m3rJ/H4+g8zbumDwD+onQ+8dZP4/H0M7IeinyeognfUiQRvD8Gpw3LdrduM22gcFnC10ZJ5mi5x91qUqahlmss8/QktSznQgCAIAgCAIAgCAIAgCAIAgCAIAgCAIAgCAIAgCAIAgCAIAgCAIAgCAIAgCAIAgCAIAgCAIAgCAIAgCAIAgCAIDGOUIxKIMbdYRcMvttv3dgQGSgCAIC3PM1jXPcQGtBLidwA2koCsUge1rmm4IBB5wdoKA+0AQGHXZUigLRLI1hdfDfjbf+IQFumy5TyODGTRlx3NxAE9gO9AbBAEAQFmSqY17Iy4B774W8Th2ut2IC8gCAIAgLNLVMlGJjg4XLbjnBsQgLyAICxW1jIW45HBjd1z17kBdY8OAINwRcEcb7kBbdVMDxFiGMguDeNhsJ7EBeQBAEBqjnHS7tcz2/kgMiiytDO4sika8gXIF91wL+0IDNQBAUJttKA1bs46YX+VBANi4Bzmj7YGH2oDZxSBwDmkOBFwQbgjgQRvQH0gCAIAgCAIAgCAwMs5RFPHitie4hkTBve4+iPz6ggNBXZPNKymqXnFKKhr55OcSch4H8oBAA6kB1yAIAgNHni8mn1Q9KaRkI+04X9gKA3TGBoAGwAWHduQH0gCA5eXKMTcoSOlkYwRQtjbicG3LzjcRfqsEAzjrY6uLyentNI4twlvKbHYgl7pBsbYDnvtQHTsFgBv6+dAVQBAaGH5XKMruEELWfakOMn7oCA3yAIAgMXKlVqYZZfoMc7vA2e1AYubFLqqWnZxwBx7X8o+1yA2iAIDQZxRiaaipiLtc90rx1RtNgeolyA+s15SwS0bzd0DsLSfnRu2xO9WzqsEBTJvytdVy8I2Mgae3lv9tkBvkAQGHliq1ME0vFrHEdtuT7bIDTZvZVpoKaCIysBawYhc7CeU72koDfUlWyZuONwc29rjds3oC+gCA1GddNJLTSMjBcbtLmg2LmhwLmg9YQFzJWU4Jm6uMhpAsYSMDm84MZ4exAZtHSshYI42hrRuaNwubn2lAXkAQBAEAQBAEB8SyBjS5xAABJJ3ADaSUBzdNSS1jxWax0LRcU7cDHEMO95DwQHO/CyAuZZyNPJBMx1S94wk4DFCA4jlNFw242gIDbZFq9dBDLxcxpPbble26AzUAQGhyp8pW0cXCNr53D3Iz6yUBvkAQBAaDNIaxk9Qduume5p/lacDR7pQFMnnyetng3MnGvj+tulHabYkB0CAIAgOZzYr4rVMz5IwZZnuF3tBwt5LNhPMD60B0MFSyS+B7X234XB1u2yAuoAgNFngcUMcA3zSxxdxdicfU1AbwBAVQBAaGj+VyhUP4QxMiHa86x3fuCA+c4f7PLBXDc35Kf6jzsP2XWPegPvM5pMDpjvmkklP2nWHsaEBvUAQHP55yAxRQkgCWaNjiTazQcTjf7KA2v7Tg/jReIz80BkxvDgHNIIO0EG4PYUB9IAgMCbK0bJhTvuxxbia51gx22xa119rhzIDTZ3uika1keF1UXN1OAjWNNxckja1tr79iA6du4XQFUAQBAEAQBAEB8yRhwLXAEHeCAQe4oCoFtgQFUB8RRhgDWgNA3AAADuCA+0AQHxqxixWGK1sVhe2+1+ZAfaAIAUB8xxhoDWgADcAAAO4ICjomktcQCR6JIBIvvseCA+0AQBAYv7Oh/hR/cb+SAvQ07GXDGtbffhaG39SAuIAgPh8QJBIBI2gkA27OZAfaAIAgPhkQBJAAJ2kgAX6zzoCsjA4FrgCDvBFwe5AGMDQAAABuAFgO5AfSAIC1PTsfbG1rrbsTQ63rQFr9nQ/wo/uN/JAZDGBoAAAA2ADYB2BAfSAIC1UUzJBhkY17eZzQ4eooD4pKGKK+qjZHffgY1t/UEBkIAgCAIAgCAIAgCAIAgCAIAgCAIAgCAIAgCAIAgCAIAgCAIAgCAIAgCAIAgCAIAgCAIAgCAIAgCAIAgCAIAgP/Z"/>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fontAlgn="auto">
              <a:spcBef>
                <a:spcPts val="0"/>
              </a:spcBef>
              <a:spcAft>
                <a:spcPts val="0"/>
              </a:spcAft>
            </a:pPr>
            <a:endParaRPr lang="en-US">
              <a:solidFill>
                <a:srgbClr val="005EB8"/>
              </a:solidFill>
              <a:latin typeface="Verdana"/>
              <a:ea typeface="+mn-ea"/>
            </a:endParaRPr>
          </a:p>
        </p:txBody>
      </p:sp>
      <p:pic>
        <p:nvPicPr>
          <p:cNvPr id="77" name="Picture 76"/>
          <p:cNvPicPr>
            <a:picLocks noChangeAspect="1"/>
          </p:cNvPicPr>
          <p:nvPr/>
        </p:nvPicPr>
        <p:blipFill>
          <a:blip r:embed="rId3"/>
          <a:stretch>
            <a:fillRect/>
          </a:stretch>
        </p:blipFill>
        <p:spPr>
          <a:xfrm>
            <a:off x="404879" y="1281114"/>
            <a:ext cx="3229051" cy="678153"/>
          </a:xfrm>
          <a:prstGeom prst="rect">
            <a:avLst/>
          </a:prstGeom>
        </p:spPr>
      </p:pic>
      <p:pic>
        <p:nvPicPr>
          <p:cNvPr id="79" name="Picture 78"/>
          <p:cNvPicPr>
            <a:picLocks noChangeAspect="1"/>
          </p:cNvPicPr>
          <p:nvPr/>
        </p:nvPicPr>
        <p:blipFill rotWithShape="1">
          <a:blip r:embed="rId4"/>
          <a:srcRect t="19352"/>
          <a:stretch/>
        </p:blipFill>
        <p:spPr>
          <a:xfrm>
            <a:off x="393205" y="1767372"/>
            <a:ext cx="3167095" cy="789191"/>
          </a:xfrm>
          <a:prstGeom prst="rect">
            <a:avLst/>
          </a:prstGeom>
        </p:spPr>
      </p:pic>
      <p:pic>
        <p:nvPicPr>
          <p:cNvPr id="82" name="Picture 81"/>
          <p:cNvPicPr>
            <a:picLocks noChangeAspect="1"/>
          </p:cNvPicPr>
          <p:nvPr/>
        </p:nvPicPr>
        <p:blipFill rotWithShape="1">
          <a:blip r:embed="rId5"/>
          <a:srcRect t="30941"/>
          <a:stretch/>
        </p:blipFill>
        <p:spPr>
          <a:xfrm>
            <a:off x="404879" y="2495319"/>
            <a:ext cx="3300168" cy="563839"/>
          </a:xfrm>
          <a:prstGeom prst="rect">
            <a:avLst/>
          </a:prstGeom>
        </p:spPr>
      </p:pic>
      <p:pic>
        <p:nvPicPr>
          <p:cNvPr id="84" name="Picture 83"/>
          <p:cNvPicPr>
            <a:picLocks noChangeAspect="1"/>
          </p:cNvPicPr>
          <p:nvPr/>
        </p:nvPicPr>
        <p:blipFill rotWithShape="1">
          <a:blip r:embed="rId6"/>
          <a:srcRect r="31771"/>
          <a:stretch/>
        </p:blipFill>
        <p:spPr>
          <a:xfrm>
            <a:off x="358719" y="2978992"/>
            <a:ext cx="2505082" cy="812561"/>
          </a:xfrm>
          <a:prstGeom prst="rect">
            <a:avLst/>
          </a:prstGeom>
        </p:spPr>
      </p:pic>
      <p:pic>
        <p:nvPicPr>
          <p:cNvPr id="86" name="Picture 8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0582" y="3663012"/>
            <a:ext cx="612098" cy="257081"/>
          </a:xfrm>
          <a:prstGeom prst="rect">
            <a:avLst/>
          </a:prstGeom>
        </p:spPr>
      </p:pic>
      <p:pic>
        <p:nvPicPr>
          <p:cNvPr id="112" name="Picture 111"/>
          <p:cNvPicPr>
            <a:picLocks noChangeAspect="1"/>
          </p:cNvPicPr>
          <p:nvPr/>
        </p:nvPicPr>
        <p:blipFill>
          <a:blip r:embed="rId8"/>
          <a:stretch>
            <a:fillRect/>
          </a:stretch>
        </p:blipFill>
        <p:spPr>
          <a:xfrm>
            <a:off x="2675622" y="3737750"/>
            <a:ext cx="667607" cy="229362"/>
          </a:xfrm>
          <a:prstGeom prst="rect">
            <a:avLst/>
          </a:prstGeom>
        </p:spPr>
      </p:pic>
      <p:pic>
        <p:nvPicPr>
          <p:cNvPr id="117" name="Picture 116"/>
          <p:cNvPicPr>
            <a:picLocks noChangeAspect="1"/>
          </p:cNvPicPr>
          <p:nvPr/>
        </p:nvPicPr>
        <p:blipFill>
          <a:blip r:embed="rId9"/>
          <a:stretch>
            <a:fillRect/>
          </a:stretch>
        </p:blipFill>
        <p:spPr>
          <a:xfrm>
            <a:off x="560582" y="1022149"/>
            <a:ext cx="679270" cy="199902"/>
          </a:xfrm>
          <a:prstGeom prst="rect">
            <a:avLst/>
          </a:prstGeom>
        </p:spPr>
      </p:pic>
      <p:pic>
        <p:nvPicPr>
          <p:cNvPr id="119" name="Picture 1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97805" y="1906769"/>
            <a:ext cx="473449" cy="470424"/>
          </a:xfrm>
          <a:prstGeom prst="rect">
            <a:avLst/>
          </a:prstGeom>
        </p:spPr>
      </p:pic>
      <p:pic>
        <p:nvPicPr>
          <p:cNvPr id="120" name="Picture 1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82676" y="2520522"/>
            <a:ext cx="587085" cy="389438"/>
          </a:xfrm>
          <a:prstGeom prst="rect">
            <a:avLst/>
          </a:prstGeom>
        </p:spPr>
      </p:pic>
      <p:pic>
        <p:nvPicPr>
          <p:cNvPr id="121" name="Picture 1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87006" y="3532418"/>
            <a:ext cx="457200" cy="457200"/>
          </a:xfrm>
          <a:prstGeom prst="rect">
            <a:avLst/>
          </a:prstGeom>
        </p:spPr>
      </p:pic>
      <p:pic>
        <p:nvPicPr>
          <p:cNvPr id="122" name="Picture 1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89831" y="3701056"/>
            <a:ext cx="483217" cy="441616"/>
          </a:xfrm>
          <a:prstGeom prst="rect">
            <a:avLst/>
          </a:prstGeom>
        </p:spPr>
      </p:pic>
      <p:pic>
        <p:nvPicPr>
          <p:cNvPr id="123" name="Picture 1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39485" y="3713458"/>
            <a:ext cx="394154" cy="394154"/>
          </a:xfrm>
          <a:prstGeom prst="rect">
            <a:avLst/>
          </a:prstGeom>
        </p:spPr>
      </p:pic>
      <p:pic>
        <p:nvPicPr>
          <p:cNvPr id="124" name="Picture 6" descr="Afficher l'image d'origine"/>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57665" y="3108612"/>
            <a:ext cx="406641" cy="363729"/>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8" descr="Afficher l'image d'origin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934637" y="3028319"/>
            <a:ext cx="583248" cy="381845"/>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96149" y="1012338"/>
            <a:ext cx="1432381" cy="161270"/>
          </a:xfrm>
          <a:prstGeom prst="rect">
            <a:avLst/>
          </a:prstGeom>
        </p:spPr>
      </p:pic>
      <p:pic>
        <p:nvPicPr>
          <p:cNvPr id="4" name="Picture 3"/>
          <p:cNvPicPr>
            <a:picLocks noChangeAspect="1"/>
          </p:cNvPicPr>
          <p:nvPr/>
        </p:nvPicPr>
        <p:blipFill rotWithShape="1">
          <a:blip r:embed="rId18"/>
          <a:srcRect l="2212" r="-1"/>
          <a:stretch/>
        </p:blipFill>
        <p:spPr>
          <a:xfrm>
            <a:off x="7410088" y="309525"/>
            <a:ext cx="2195343" cy="548103"/>
          </a:xfrm>
          <a:prstGeom prst="rect">
            <a:avLst/>
          </a:prstGeom>
        </p:spPr>
      </p:pic>
      <p:pic>
        <p:nvPicPr>
          <p:cNvPr id="5" name="Picture 4"/>
          <p:cNvPicPr>
            <a:picLocks noChangeAspect="1"/>
          </p:cNvPicPr>
          <p:nvPr/>
        </p:nvPicPr>
        <p:blipFill>
          <a:blip r:embed="rId19"/>
          <a:stretch>
            <a:fillRect/>
          </a:stretch>
        </p:blipFill>
        <p:spPr>
          <a:xfrm>
            <a:off x="9451286" y="836522"/>
            <a:ext cx="1484104" cy="444592"/>
          </a:xfrm>
          <a:prstGeom prst="rect">
            <a:avLst/>
          </a:prstGeom>
        </p:spPr>
      </p:pic>
      <p:pic>
        <p:nvPicPr>
          <p:cNvPr id="127" name="Picture 6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22071" y="945715"/>
            <a:ext cx="1258093" cy="10270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21"/>
          <a:stretch>
            <a:fillRect/>
          </a:stretch>
        </p:blipFill>
        <p:spPr>
          <a:xfrm>
            <a:off x="8432477" y="1335561"/>
            <a:ext cx="1561812" cy="624057"/>
          </a:xfrm>
          <a:prstGeom prst="rect">
            <a:avLst/>
          </a:prstGeom>
        </p:spPr>
      </p:pic>
      <p:pic>
        <p:nvPicPr>
          <p:cNvPr id="7" name="Picture 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262428" y="2461769"/>
            <a:ext cx="1353852" cy="311169"/>
          </a:xfrm>
          <a:prstGeom prst="rect">
            <a:avLst/>
          </a:prstGeom>
        </p:spPr>
      </p:pic>
      <p:pic>
        <p:nvPicPr>
          <p:cNvPr id="8" name="Picture 7"/>
          <p:cNvPicPr>
            <a:picLocks noChangeAspect="1"/>
          </p:cNvPicPr>
          <p:nvPr/>
        </p:nvPicPr>
        <p:blipFill>
          <a:blip r:embed="rId23">
            <a:clrChange>
              <a:clrFrom>
                <a:srgbClr val="FCFEFC"/>
              </a:clrFrom>
              <a:clrTo>
                <a:srgbClr val="FCFEFC">
                  <a:alpha val="0"/>
                </a:srgbClr>
              </a:clrTo>
            </a:clrChange>
          </a:blip>
          <a:stretch>
            <a:fillRect/>
          </a:stretch>
        </p:blipFill>
        <p:spPr>
          <a:xfrm>
            <a:off x="7029163" y="1846668"/>
            <a:ext cx="927795" cy="701855"/>
          </a:xfrm>
          <a:prstGeom prst="rect">
            <a:avLst/>
          </a:prstGeom>
        </p:spPr>
      </p:pic>
      <p:pic>
        <p:nvPicPr>
          <p:cNvPr id="9" name="Picture 8"/>
          <p:cNvPicPr>
            <a:picLocks noChangeAspect="1"/>
          </p:cNvPicPr>
          <p:nvPr/>
        </p:nvPicPr>
        <p:blipFill>
          <a:blip r:embed="rId24"/>
          <a:stretch>
            <a:fillRect/>
          </a:stretch>
        </p:blipFill>
        <p:spPr>
          <a:xfrm>
            <a:off x="11139141" y="914230"/>
            <a:ext cx="854969" cy="620731"/>
          </a:xfrm>
          <a:prstGeom prst="rect">
            <a:avLst/>
          </a:prstGeom>
        </p:spPr>
      </p:pic>
      <p:pic>
        <p:nvPicPr>
          <p:cNvPr id="10" name="Picture 9"/>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805619" y="1919996"/>
            <a:ext cx="654727" cy="727706"/>
          </a:xfrm>
          <a:prstGeom prst="rect">
            <a:avLst/>
          </a:prstGeom>
        </p:spPr>
      </p:pic>
      <p:pic>
        <p:nvPicPr>
          <p:cNvPr id="11" name="Picture 10"/>
          <p:cNvPicPr>
            <a:picLocks noChangeAspect="1"/>
          </p:cNvPicPr>
          <p:nvPr/>
        </p:nvPicPr>
        <p:blipFill rotWithShape="1">
          <a:blip r:embed="rId26"/>
          <a:srcRect l="2794" r="1"/>
          <a:stretch/>
        </p:blipFill>
        <p:spPr>
          <a:xfrm>
            <a:off x="10048010" y="1413275"/>
            <a:ext cx="769031" cy="559511"/>
          </a:xfrm>
          <a:prstGeom prst="rect">
            <a:avLst/>
          </a:prstGeom>
        </p:spPr>
      </p:pic>
      <p:pic>
        <p:nvPicPr>
          <p:cNvPr id="12" name="Picture 11"/>
          <p:cNvPicPr>
            <a:picLocks noChangeAspect="1"/>
          </p:cNvPicPr>
          <p:nvPr/>
        </p:nvPicPr>
        <p:blipFill rotWithShape="1">
          <a:blip r:embed="rId27"/>
          <a:srcRect t="3813"/>
          <a:stretch/>
        </p:blipFill>
        <p:spPr>
          <a:xfrm>
            <a:off x="7115033" y="2865119"/>
            <a:ext cx="1408339" cy="431019"/>
          </a:xfrm>
          <a:prstGeom prst="rect">
            <a:avLst/>
          </a:prstGeom>
        </p:spPr>
      </p:pic>
      <p:pic>
        <p:nvPicPr>
          <p:cNvPr id="13" name="Picture 12"/>
          <p:cNvPicPr>
            <a:picLocks noChangeAspect="1"/>
          </p:cNvPicPr>
          <p:nvPr/>
        </p:nvPicPr>
        <p:blipFill>
          <a:blip r:embed="rId28"/>
          <a:stretch>
            <a:fillRect/>
          </a:stretch>
        </p:blipFill>
        <p:spPr>
          <a:xfrm>
            <a:off x="9814382" y="161819"/>
            <a:ext cx="1002659" cy="592594"/>
          </a:xfrm>
          <a:prstGeom prst="rect">
            <a:avLst/>
          </a:prstGeom>
        </p:spPr>
      </p:pic>
      <p:pic>
        <p:nvPicPr>
          <p:cNvPr id="14" name="Picture 1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1271193" y="1705740"/>
            <a:ext cx="724387" cy="430555"/>
          </a:xfrm>
          <a:prstGeom prst="rect">
            <a:avLst/>
          </a:prstGeom>
        </p:spPr>
      </p:pic>
      <p:pic>
        <p:nvPicPr>
          <p:cNvPr id="15" name="Picture 14"/>
          <p:cNvPicPr>
            <a:picLocks noChangeAspect="1"/>
          </p:cNvPicPr>
          <p:nvPr/>
        </p:nvPicPr>
        <p:blipFill>
          <a:blip r:embed="rId30"/>
          <a:stretch>
            <a:fillRect/>
          </a:stretch>
        </p:blipFill>
        <p:spPr>
          <a:xfrm>
            <a:off x="11078954" y="2214223"/>
            <a:ext cx="804003" cy="722346"/>
          </a:xfrm>
          <a:prstGeom prst="rect">
            <a:avLst/>
          </a:prstGeom>
        </p:spPr>
      </p:pic>
      <p:pic>
        <p:nvPicPr>
          <p:cNvPr id="16" name="Picture 15"/>
          <p:cNvPicPr>
            <a:picLocks noChangeAspect="1"/>
          </p:cNvPicPr>
          <p:nvPr/>
        </p:nvPicPr>
        <p:blipFill rotWithShape="1">
          <a:blip r:embed="rId31">
            <a:clrChange>
              <a:clrFrom>
                <a:srgbClr val="FFFEFD"/>
              </a:clrFrom>
              <a:clrTo>
                <a:srgbClr val="FFFEFD">
                  <a:alpha val="0"/>
                </a:srgbClr>
              </a:clrTo>
            </a:clrChange>
          </a:blip>
          <a:srcRect l="2351"/>
          <a:stretch/>
        </p:blipFill>
        <p:spPr>
          <a:xfrm>
            <a:off x="9680965" y="1974240"/>
            <a:ext cx="1121502" cy="802699"/>
          </a:xfrm>
          <a:prstGeom prst="rect">
            <a:avLst/>
          </a:prstGeom>
        </p:spPr>
      </p:pic>
      <p:pic>
        <p:nvPicPr>
          <p:cNvPr id="17" name="Picture 16"/>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507759" y="2869705"/>
            <a:ext cx="1516162" cy="323787"/>
          </a:xfrm>
          <a:prstGeom prst="rect">
            <a:avLst/>
          </a:prstGeom>
        </p:spPr>
      </p:pic>
      <p:pic>
        <p:nvPicPr>
          <p:cNvPr id="18" name="Picture 17"/>
          <p:cNvPicPr>
            <a:picLocks noChangeAspect="1"/>
          </p:cNvPicPr>
          <p:nvPr/>
        </p:nvPicPr>
        <p:blipFill>
          <a:blip r:embed="rId33"/>
          <a:stretch>
            <a:fillRect/>
          </a:stretch>
        </p:blipFill>
        <p:spPr>
          <a:xfrm>
            <a:off x="10721382" y="3236550"/>
            <a:ext cx="1410108" cy="518611"/>
          </a:xfrm>
          <a:prstGeom prst="rect">
            <a:avLst/>
          </a:prstGeom>
        </p:spPr>
      </p:pic>
      <p:pic>
        <p:nvPicPr>
          <p:cNvPr id="19" name="Picture 18"/>
          <p:cNvPicPr>
            <a:picLocks noChangeAspect="1"/>
          </p:cNvPicPr>
          <p:nvPr/>
        </p:nvPicPr>
        <p:blipFill>
          <a:blip r:embed="rId34"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8931087" y="3630395"/>
            <a:ext cx="1608533" cy="643413"/>
          </a:xfrm>
          <a:prstGeom prst="rect">
            <a:avLst/>
          </a:prstGeom>
        </p:spPr>
      </p:pic>
      <p:pic>
        <p:nvPicPr>
          <p:cNvPr id="128" name="Picture 5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981012" y="3252663"/>
            <a:ext cx="1542069" cy="377625"/>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8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714279" y="3445437"/>
            <a:ext cx="2148840"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1"/>
          <p:cNvPicPr>
            <a:picLocks noChangeAspect="1"/>
          </p:cNvPicPr>
          <p:nvPr/>
        </p:nvPicPr>
        <p:blipFill>
          <a:blip r:embed="rId37"/>
          <a:stretch>
            <a:fillRect/>
          </a:stretch>
        </p:blipFill>
        <p:spPr>
          <a:xfrm>
            <a:off x="6964840" y="4093007"/>
            <a:ext cx="1117663" cy="584945"/>
          </a:xfrm>
          <a:prstGeom prst="rect">
            <a:avLst/>
          </a:prstGeom>
        </p:spPr>
      </p:pic>
      <p:pic>
        <p:nvPicPr>
          <p:cNvPr id="23" name="Picture 22"/>
          <p:cNvPicPr>
            <a:picLocks noChangeAspect="1"/>
          </p:cNvPicPr>
          <p:nvPr/>
        </p:nvPicPr>
        <p:blipFill>
          <a:blip r:embed="rId3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12488" y="301354"/>
            <a:ext cx="836250" cy="522656"/>
          </a:xfrm>
          <a:prstGeom prst="rect">
            <a:avLst/>
          </a:prstGeom>
        </p:spPr>
      </p:pic>
      <p:pic>
        <p:nvPicPr>
          <p:cNvPr id="24" name="Picture 2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8165" y="4219199"/>
            <a:ext cx="1667063" cy="679734"/>
          </a:xfrm>
          <a:prstGeom prst="rect">
            <a:avLst/>
          </a:prstGeom>
        </p:spPr>
      </p:pic>
      <p:pic>
        <p:nvPicPr>
          <p:cNvPr id="25" name="Picture 24"/>
          <p:cNvPicPr>
            <a:picLocks noChangeAspect="1"/>
          </p:cNvPicPr>
          <p:nvPr/>
        </p:nvPicPr>
        <p:blipFill>
          <a:blip r:embed="rId40">
            <a:clrChange>
              <a:clrFrom>
                <a:srgbClr val="FFFFFF"/>
              </a:clrFrom>
              <a:clrTo>
                <a:srgbClr val="FFFFFF">
                  <a:alpha val="0"/>
                </a:srgbClr>
              </a:clrTo>
            </a:clrChange>
          </a:blip>
          <a:stretch>
            <a:fillRect/>
          </a:stretch>
        </p:blipFill>
        <p:spPr>
          <a:xfrm>
            <a:off x="8301020" y="677799"/>
            <a:ext cx="1143701" cy="539971"/>
          </a:xfrm>
          <a:prstGeom prst="rect">
            <a:avLst/>
          </a:prstGeom>
        </p:spPr>
      </p:pic>
      <p:pic>
        <p:nvPicPr>
          <p:cNvPr id="72" name="Picture 2"/>
          <p:cNvPicPr>
            <a:picLocks noChangeAspect="1" noChangeArrowheads="1"/>
          </p:cNvPicPr>
          <p:nvPr/>
        </p:nvPicPr>
        <p:blipFill>
          <a:blip r:embed="rId41" cstate="screen">
            <a:extLst>
              <a:ext uri="{28A0092B-C50C-407E-A947-70E740481C1C}">
                <a14:useLocalDpi xmlns:a14="http://schemas.microsoft.com/office/drawing/2010/main"/>
              </a:ext>
            </a:extLst>
          </a:blip>
          <a:srcRect/>
          <a:stretch>
            <a:fillRect/>
          </a:stretch>
        </p:blipFill>
        <p:spPr bwMode="auto">
          <a:xfrm>
            <a:off x="2573805" y="4638885"/>
            <a:ext cx="543103" cy="4535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73" name="Picture 6"/>
          <p:cNvPicPr>
            <a:picLocks noChangeAspect="1" noChangeArrowheads="1"/>
          </p:cNvPicPr>
          <p:nvPr/>
        </p:nvPicPr>
        <p:blipFill>
          <a:blip r:embed="rId42">
            <a:extLst>
              <a:ext uri="{28A0092B-C50C-407E-A947-70E740481C1C}">
                <a14:useLocalDpi xmlns:a14="http://schemas.microsoft.com/office/drawing/2010/main"/>
              </a:ext>
            </a:extLst>
          </a:blip>
          <a:srcRect/>
          <a:stretch>
            <a:fillRect/>
          </a:stretch>
        </p:blipFill>
        <p:spPr bwMode="auto">
          <a:xfrm>
            <a:off x="3361534" y="4194636"/>
            <a:ext cx="828521" cy="4535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74" name="Picture 8"/>
          <p:cNvPicPr>
            <a:picLocks noChangeAspect="1" noChangeArrowheads="1"/>
          </p:cNvPicPr>
          <p:nvPr/>
        </p:nvPicPr>
        <p:blipFill>
          <a:blip r:embed="rId43">
            <a:extLst>
              <a:ext uri="{28A0092B-C50C-407E-A947-70E740481C1C}">
                <a14:useLocalDpi xmlns:a14="http://schemas.microsoft.com/office/drawing/2010/main"/>
              </a:ext>
            </a:extLst>
          </a:blip>
          <a:srcRect/>
          <a:stretch>
            <a:fillRect/>
          </a:stretch>
        </p:blipFill>
        <p:spPr bwMode="auto">
          <a:xfrm>
            <a:off x="3333559" y="4658676"/>
            <a:ext cx="789849" cy="4535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75" name="Picture 11"/>
          <p:cNvPicPr>
            <a:picLocks noChangeAspect="1" noChangeArrowheads="1"/>
          </p:cNvPicPr>
          <p:nvPr/>
        </p:nvPicPr>
        <p:blipFill>
          <a:blip r:embed="rId44" cstate="screen">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1743876" y="5244578"/>
            <a:ext cx="2509138" cy="4535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76" name="Picture 12"/>
          <p:cNvPicPr>
            <a:picLocks noChangeAspect="1" noChangeArrowheads="1"/>
          </p:cNvPicPr>
          <p:nvPr/>
        </p:nvPicPr>
        <p:blipFill rotWithShape="1">
          <a:blip r:embed="rId45" cstate="screen">
            <a:extLst>
              <a:ext uri="{28A0092B-C50C-407E-A947-70E740481C1C}">
                <a14:useLocalDpi xmlns:a14="http://schemas.microsoft.com/office/drawing/2010/main"/>
              </a:ext>
            </a:extLst>
          </a:blip>
          <a:srcRect/>
          <a:stretch/>
        </p:blipFill>
        <p:spPr bwMode="auto">
          <a:xfrm>
            <a:off x="251735" y="4052227"/>
            <a:ext cx="1526801" cy="4535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78" name="Picture 13"/>
          <p:cNvPicPr>
            <a:picLocks noChangeAspect="1" noChangeArrowheads="1"/>
          </p:cNvPicPr>
          <p:nvPr/>
        </p:nvPicPr>
        <p:blipFill>
          <a:blip r:embed="rId46">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892882" y="4246161"/>
            <a:ext cx="1391810" cy="4535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80" name="Picture 14"/>
          <p:cNvPicPr>
            <a:picLocks noChangeAspect="1" noChangeArrowheads="1"/>
          </p:cNvPicPr>
          <p:nvPr/>
        </p:nvPicPr>
        <p:blipFill>
          <a:blip r:embed="rId47">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9927" y="5183960"/>
            <a:ext cx="2084747" cy="4535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81" name="Picture 15"/>
          <p:cNvPicPr>
            <a:picLocks noChangeAspect="1" noChangeArrowheads="1"/>
          </p:cNvPicPr>
          <p:nvPr/>
        </p:nvPicPr>
        <p:blipFill>
          <a:blip r:embed="rId48">
            <a:extLst>
              <a:ext uri="{28A0092B-C50C-407E-A947-70E740481C1C}">
                <a14:useLocalDpi xmlns:a14="http://schemas.microsoft.com/office/drawing/2010/main"/>
              </a:ext>
            </a:extLst>
          </a:blip>
          <a:srcRect/>
          <a:stretch>
            <a:fillRect/>
          </a:stretch>
        </p:blipFill>
        <p:spPr bwMode="auto">
          <a:xfrm>
            <a:off x="71214" y="4704793"/>
            <a:ext cx="2241437" cy="4535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83" name="Picture 10" descr="S:\AMADEUS\AIRPORT IT MARKETING\Visuals\Customer's Logos\Logos\airport-innsbruck-engl.jpg"/>
          <p:cNvPicPr>
            <a:picLocks noChangeAspect="1" noChangeArrowheads="1"/>
          </p:cNvPicPr>
          <p:nvPr/>
        </p:nvPicPr>
        <p:blipFill rotWithShape="1">
          <a:blip r:embed="rId49" cstate="print">
            <a:extLst>
              <a:ext uri="{28A0092B-C50C-407E-A947-70E740481C1C}">
                <a14:useLocalDpi xmlns:a14="http://schemas.microsoft.com/office/drawing/2010/main" val="0"/>
              </a:ext>
            </a:extLst>
          </a:blip>
          <a:srcRect t="36771" b="38230"/>
          <a:stretch/>
        </p:blipFill>
        <p:spPr bwMode="auto">
          <a:xfrm>
            <a:off x="1932233" y="7482322"/>
            <a:ext cx="2419333" cy="45355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6" descr="S:\AMADEUS\AIRPORT IT MARKETING\Visuals\Customer's Logos\Logos\logo GF PORTUGAL.jp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4596373" y="7392914"/>
            <a:ext cx="1074556" cy="453556"/>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37" descr="SouthAfricanAirways">
            <a:hlinkClick r:id="rId51"/>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5818999" y="2545234"/>
            <a:ext cx="1252537" cy="541338"/>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6" descr="thaiai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3964631" y="1300185"/>
            <a:ext cx="1368425" cy="56197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7"/>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290447" y="2647005"/>
            <a:ext cx="1511300" cy="38735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 descr="QF logo"/>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362583" y="3151891"/>
            <a:ext cx="917575" cy="36988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4" descr="BA logo"/>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5022550" y="2126512"/>
            <a:ext cx="1512407" cy="32597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9"/>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5907397" y="1778299"/>
            <a:ext cx="1428750" cy="47625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33725"/>
                        <a:invGamma/>
                      </a:schemeClr>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pic>
        <p:nvPicPr>
          <p:cNvPr id="107" name="Picture 50"/>
          <p:cNvPicPr>
            <a:picLocks noChangeAspect="1" noChangeArrowheads="1"/>
          </p:cNvPicPr>
          <p:nvPr/>
        </p:nvPicPr>
        <p:blipFill>
          <a:blip r:embed="rId5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79258" y="1777200"/>
            <a:ext cx="1699375" cy="472627"/>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53"/>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5448075" y="1386893"/>
            <a:ext cx="1290638" cy="382587"/>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70"/>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179349" y="3756509"/>
            <a:ext cx="1228365" cy="653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 name="Picture 83"/>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4014196" y="940145"/>
            <a:ext cx="29305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 name="Picture 25" descr="Finnair">
            <a:hlinkClick r:id="rId62"/>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4313574" y="4487266"/>
            <a:ext cx="156845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Lst>
        </p:spPr>
      </p:pic>
      <p:pic>
        <p:nvPicPr>
          <p:cNvPr id="113" name="Picture 74"/>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5555431" y="3073253"/>
            <a:ext cx="1052513"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5" name="Picture 28"/>
          <p:cNvPicPr>
            <a:picLocks noChangeAspect="1" noChangeArrowheads="1"/>
          </p:cNvPicPr>
          <p:nvPr/>
        </p:nvPicPr>
        <p:blipFill>
          <a:blip r:embed="rId6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17234" y="4279005"/>
            <a:ext cx="118466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 name="Picture 21" descr="LH yellow"/>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384877" y="5159318"/>
            <a:ext cx="2348865" cy="41148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52" descr="new_logo"/>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320581" y="5637516"/>
            <a:ext cx="183038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75"/>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392712" y="6083058"/>
            <a:ext cx="192405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31" name="Object 48"/>
          <p:cNvGraphicFramePr>
            <a:graphicFrameLocks noChangeAspect="1"/>
          </p:cNvGraphicFramePr>
          <p:nvPr/>
        </p:nvGraphicFramePr>
        <p:xfrm>
          <a:off x="6316762" y="5653165"/>
          <a:ext cx="1314450" cy="428625"/>
        </p:xfrm>
        <a:graphic>
          <a:graphicData uri="http://schemas.openxmlformats.org/presentationml/2006/ole">
            <mc:AlternateContent xmlns:mc="http://schemas.openxmlformats.org/markup-compatibility/2006">
              <mc:Choice xmlns:v="urn:schemas-microsoft-com:vml" Requires="v">
                <p:oleObj name="Photo Editor Photo" r:id="rId69" imgW="1314286" imgH="428798" progId="MSPhotoEd.3">
                  <p:embed/>
                </p:oleObj>
              </mc:Choice>
              <mc:Fallback>
                <p:oleObj name="Photo Editor Photo" r:id="rId69" imgW="1314286" imgH="428798" progId="MSPhotoEd.3">
                  <p:embed/>
                  <p:pic>
                    <p:nvPicPr>
                      <p:cNvPr id="131" name="Object 48"/>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316762" y="5653165"/>
                        <a:ext cx="1314450" cy="428625"/>
                      </a:xfrm>
                      <a:prstGeom prst="rect">
                        <a:avLst/>
                      </a:prstGeom>
                      <a:noFill/>
                      <a:ln>
                        <a:noFill/>
                      </a:ln>
                      <a:effectLst/>
                      <a:extLst>
                        <a:ext uri="{909E8E84-426E-40DD-AFC4-6F175D3DCCD1}">
                          <a14:hiddenFill xmlns:a14="http://schemas.microsoft.com/office/drawing/2010/main">
                            <a:solidFill>
                              <a:srgbClr val="FF3C78"/>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2" name="Picture 36"/>
          <p:cNvPicPr>
            <a:picLocks noChangeAspect="1" noChangeArrowheads="1"/>
          </p:cNvPicPr>
          <p:nvPr/>
        </p:nvPicPr>
        <p:blipFill>
          <a:blip r:embed="rId7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94287" y="6110185"/>
            <a:ext cx="1428750" cy="47625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33725"/>
                        <a:invGamma/>
                      </a:schemeClr>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pic>
        <p:nvPicPr>
          <p:cNvPr id="133" name="Picture 77" descr="https://encrypted-tbn0.gstatic.com/images?q=tbn:ANd9GcSTBKKaOU7UL5FIuuWHVzpr1ptr3msByQKZLpBfy66-e9HrWMC0"/>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5818999" y="4833530"/>
            <a:ext cx="1433736" cy="40239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258153" y="5404619"/>
            <a:ext cx="1606447" cy="1204835"/>
          </a:xfrm>
          <a:prstGeom prst="rect">
            <a:avLst/>
          </a:prstGeom>
        </p:spPr>
      </p:pic>
      <p:pic>
        <p:nvPicPr>
          <p:cNvPr id="134" name="Picture 15" descr="C:\Documents and Settings\silvia.martinovatask\Desktop\images for pres\LOGOS\hotel logos\logo-bestwestern.gif"/>
          <p:cNvPicPr>
            <a:picLocks noChangeAspect="1" noChangeArrowheads="1"/>
          </p:cNvPicPr>
          <p:nvPr/>
        </p:nvPicPr>
        <p:blipFill>
          <a:blip r:embed="rId7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62317" y="4138451"/>
            <a:ext cx="788341" cy="68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19" descr="C:\Documents and Settings\silvia.martinovatask\Desktop\images for pres\LOGOS\hotel logos\sheraton logo.gif"/>
          <p:cNvPicPr>
            <a:picLocks noChangeAspect="1" noChangeArrowheads="1"/>
          </p:cNvPicPr>
          <p:nvPr/>
        </p:nvPicPr>
        <p:blipFill>
          <a:blip r:embed="rId7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83612" y="4911363"/>
            <a:ext cx="1729708" cy="56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Picture 3" descr="D:\Userfiles\jdelapuente\Documents\AMADEUS HOTEL\Images\ihg_logo_3.jpg"/>
          <p:cNvPicPr>
            <a:picLocks noChangeAspect="1" noChangeArrowheads="1"/>
          </p:cNvPicPr>
          <p:nvPr/>
        </p:nvPicPr>
        <p:blipFill>
          <a:blip r:embed="rId7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5950" y="4965363"/>
            <a:ext cx="1060907" cy="501739"/>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7" descr="D:\Userfiles\jdelapuente\Documents\AMADEUS HOTEL\Images\Marriott-logo.gif"/>
          <p:cNvPicPr>
            <a:picLocks noChangeAspect="1" noChangeArrowheads="1"/>
          </p:cNvPicPr>
          <p:nvPr/>
        </p:nvPicPr>
        <p:blipFill>
          <a:blip r:embed="rId7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14181" y="4839948"/>
            <a:ext cx="778568" cy="47158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D:\Userfiles\jdelapuente\Documents\AMADEUS HOTEL\Images\hilton-logo-664x250.jpg"/>
          <p:cNvPicPr>
            <a:picLocks noChangeAspect="1" noChangeArrowheads="1"/>
          </p:cNvPicPr>
          <p:nvPr/>
        </p:nvPicPr>
        <p:blipFill>
          <a:blip r:embed="rId7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03674" y="4913655"/>
            <a:ext cx="1408010" cy="504582"/>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2"/>
          <p:cNvPicPr>
            <a:picLocks noChangeAspect="1" noChangeArrowheads="1"/>
          </p:cNvPicPr>
          <p:nvPr/>
        </p:nvPicPr>
        <p:blipFill>
          <a:blip r:embed="rId7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5460" y="5736170"/>
            <a:ext cx="942692" cy="4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 name="Picture 15"/>
          <p:cNvPicPr>
            <a:picLocks noChangeAspect="1" noChangeArrowheads="1"/>
          </p:cNvPicPr>
          <p:nvPr/>
        </p:nvPicPr>
        <p:blipFill>
          <a:blip r:embed="rId80" cstate="print">
            <a:extLst>
              <a:ext uri="{28A0092B-C50C-407E-A947-70E740481C1C}">
                <a14:useLocalDpi xmlns:a14="http://schemas.microsoft.com/office/drawing/2010/main" val="0"/>
              </a:ext>
            </a:extLst>
          </a:blip>
          <a:srcRect/>
          <a:stretch>
            <a:fillRect/>
          </a:stretch>
        </p:blipFill>
        <p:spPr bwMode="auto">
          <a:xfrm>
            <a:off x="11370889" y="5661141"/>
            <a:ext cx="651112" cy="696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 name="Picture 23" descr="C:\Documents and Settings\igor.molchanov.AMAIISDOM\Desktop\ibis.jpg"/>
          <p:cNvPicPr>
            <a:picLocks noChangeAspect="1" noChangeArrowheads="1"/>
          </p:cNvPicPr>
          <p:nvPr/>
        </p:nvPicPr>
        <p:blipFill>
          <a:blip r:embed="rId81" cstate="print">
            <a:extLst>
              <a:ext uri="{28A0092B-C50C-407E-A947-70E740481C1C}">
                <a14:useLocalDpi xmlns:a14="http://schemas.microsoft.com/office/drawing/2010/main" val="0"/>
              </a:ext>
            </a:extLst>
          </a:blip>
          <a:srcRect/>
          <a:stretch>
            <a:fillRect/>
          </a:stretch>
        </p:blipFill>
        <p:spPr bwMode="auto">
          <a:xfrm>
            <a:off x="10366438" y="5526309"/>
            <a:ext cx="872058" cy="622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Picture 16"/>
          <p:cNvPicPr>
            <a:picLocks noChangeAspect="1" noChangeArrowheads="1"/>
          </p:cNvPicPr>
          <p:nvPr/>
        </p:nvPicPr>
        <p:blipFill>
          <a:blip r:embed="rId8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4317" y="5655934"/>
            <a:ext cx="769403" cy="517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 name="Picture 17"/>
          <p:cNvPicPr>
            <a:picLocks noChangeAspect="1" noChangeArrowheads="1"/>
          </p:cNvPicPr>
          <p:nvPr/>
        </p:nvPicPr>
        <p:blipFill>
          <a:blip r:embed="rId83" cstate="print">
            <a:extLst>
              <a:ext uri="{28A0092B-C50C-407E-A947-70E740481C1C}">
                <a14:useLocalDpi xmlns:a14="http://schemas.microsoft.com/office/drawing/2010/main" val="0"/>
              </a:ext>
            </a:extLst>
          </a:blip>
          <a:srcRect/>
          <a:stretch>
            <a:fillRect/>
          </a:stretch>
        </p:blipFill>
        <p:spPr bwMode="auto">
          <a:xfrm>
            <a:off x="11110326" y="4005628"/>
            <a:ext cx="787011" cy="700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18" descr="C:\Documents and Settings\silvia.martinovatask\Desktop\images for pres\LOGOS\hotel logos\radisson logo.jpg"/>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8953930" y="5435797"/>
            <a:ext cx="1229729" cy="44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4" descr="D:\Userfiles\jdelapuente\Documents\AMADEUS HOTEL\Images\NewHolidayInn.png"/>
          <p:cNvPicPr>
            <a:picLocks noChangeAspect="1" noChangeArrowheads="1"/>
          </p:cNvPicPr>
          <p:nvPr/>
        </p:nvPicPr>
        <p:blipFill>
          <a:blip r:embed="rId85" cstate="print">
            <a:extLst>
              <a:ext uri="{28A0092B-C50C-407E-A947-70E740481C1C}">
                <a14:useLocalDpi xmlns:a14="http://schemas.microsoft.com/office/drawing/2010/main" val="0"/>
              </a:ext>
            </a:extLst>
          </a:blip>
          <a:srcRect/>
          <a:stretch>
            <a:fillRect/>
          </a:stretch>
        </p:blipFill>
        <p:spPr bwMode="auto">
          <a:xfrm>
            <a:off x="3293027" y="5718933"/>
            <a:ext cx="837480" cy="570785"/>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5" descr="D:\Userfiles\jdelapuente\Documents\AMADEUS HOTEL\Images\Logo_Accor2.jpg"/>
          <p:cNvPicPr>
            <a:picLocks noChangeAspect="1" noChangeArrowheads="1"/>
          </p:cNvPicPr>
          <p:nvPr/>
        </p:nvPicPr>
        <p:blipFill>
          <a:blip r:embed="rId8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57804" y="5559220"/>
            <a:ext cx="800465" cy="556187"/>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46"/>
          <p:cNvPicPr>
            <a:picLocks noChangeAspect="1"/>
          </p:cNvPicPr>
          <p:nvPr/>
        </p:nvPicPr>
        <p:blipFill>
          <a:blip r:embed="rId87"/>
          <a:stretch>
            <a:fillRect/>
          </a:stretch>
        </p:blipFill>
        <p:spPr>
          <a:xfrm>
            <a:off x="8818789" y="5978349"/>
            <a:ext cx="1343528" cy="349318"/>
          </a:xfrm>
          <a:prstGeom prst="rect">
            <a:avLst/>
          </a:prstGeom>
        </p:spPr>
      </p:pic>
      <p:pic>
        <p:nvPicPr>
          <p:cNvPr id="148" name="Picture 147"/>
          <p:cNvPicPr>
            <a:picLocks noChangeAspect="1"/>
          </p:cNvPicPr>
          <p:nvPr/>
        </p:nvPicPr>
        <p:blipFill>
          <a:blip r:embed="rId88">
            <a:clrChange>
              <a:clrFrom>
                <a:srgbClr val="FFFFFF"/>
              </a:clrFrom>
              <a:clrTo>
                <a:srgbClr val="FFFFFF">
                  <a:alpha val="0"/>
                </a:srgbClr>
              </a:clrTo>
            </a:clrChange>
          </a:blip>
          <a:stretch>
            <a:fillRect/>
          </a:stretch>
        </p:blipFill>
        <p:spPr>
          <a:xfrm>
            <a:off x="122252" y="5694070"/>
            <a:ext cx="930047" cy="568558"/>
          </a:xfrm>
          <a:prstGeom prst="rect">
            <a:avLst/>
          </a:prstGeom>
        </p:spPr>
      </p:pic>
      <p:pic>
        <p:nvPicPr>
          <p:cNvPr id="149" name="Picture 148"/>
          <p:cNvPicPr>
            <a:picLocks noChangeAspect="1"/>
          </p:cNvPicPr>
          <p:nvPr/>
        </p:nvPicPr>
        <p:blipFill>
          <a:blip r:embed="rId89"/>
          <a:stretch>
            <a:fillRect/>
          </a:stretch>
        </p:blipFill>
        <p:spPr>
          <a:xfrm>
            <a:off x="7830268" y="6455970"/>
            <a:ext cx="859558" cy="305124"/>
          </a:xfrm>
          <a:prstGeom prst="rect">
            <a:avLst/>
          </a:prstGeom>
        </p:spPr>
      </p:pic>
      <p:pic>
        <p:nvPicPr>
          <p:cNvPr id="150" name="Picture 149"/>
          <p:cNvPicPr>
            <a:picLocks noChangeAspect="1"/>
          </p:cNvPicPr>
          <p:nvPr/>
        </p:nvPicPr>
        <p:blipFill>
          <a:blip r:embed="rId90"/>
          <a:stretch>
            <a:fillRect/>
          </a:stretch>
        </p:blipFill>
        <p:spPr>
          <a:xfrm>
            <a:off x="1244493" y="6252517"/>
            <a:ext cx="680538" cy="581341"/>
          </a:xfrm>
          <a:prstGeom prst="rect">
            <a:avLst/>
          </a:prstGeom>
        </p:spPr>
      </p:pic>
      <p:pic>
        <p:nvPicPr>
          <p:cNvPr id="151" name="Picture 150"/>
          <p:cNvPicPr>
            <a:picLocks noChangeAspect="1"/>
          </p:cNvPicPr>
          <p:nvPr/>
        </p:nvPicPr>
        <p:blipFill>
          <a:blip r:embed="rId91">
            <a:clrChange>
              <a:clrFrom>
                <a:srgbClr val="FFFFFF"/>
              </a:clrFrom>
              <a:clrTo>
                <a:srgbClr val="FFFFFF">
                  <a:alpha val="0"/>
                </a:srgbClr>
              </a:clrTo>
            </a:clrChange>
          </a:blip>
          <a:stretch>
            <a:fillRect/>
          </a:stretch>
        </p:blipFill>
        <p:spPr>
          <a:xfrm>
            <a:off x="228430" y="6343289"/>
            <a:ext cx="968438" cy="352941"/>
          </a:xfrm>
          <a:prstGeom prst="rect">
            <a:avLst/>
          </a:prstGeom>
          <a:ln>
            <a:noFill/>
          </a:ln>
        </p:spPr>
      </p:pic>
      <p:pic>
        <p:nvPicPr>
          <p:cNvPr id="152" name="Picture 151"/>
          <p:cNvPicPr>
            <a:picLocks noChangeAspect="1"/>
          </p:cNvPicPr>
          <p:nvPr/>
        </p:nvPicPr>
        <p:blipFill>
          <a:blip r:embed="rId92"/>
          <a:stretch>
            <a:fillRect/>
          </a:stretch>
        </p:blipFill>
        <p:spPr>
          <a:xfrm>
            <a:off x="2639419" y="5983320"/>
            <a:ext cx="548737" cy="546042"/>
          </a:xfrm>
          <a:prstGeom prst="rect">
            <a:avLst/>
          </a:prstGeom>
        </p:spPr>
      </p:pic>
      <p:pic>
        <p:nvPicPr>
          <p:cNvPr id="153" name="Picture 152"/>
          <p:cNvPicPr>
            <a:picLocks noChangeAspect="1"/>
          </p:cNvPicPr>
          <p:nvPr/>
        </p:nvPicPr>
        <p:blipFill>
          <a:blip r:embed="rId93" cstate="print">
            <a:extLst>
              <a:ext uri="{28A0092B-C50C-407E-A947-70E740481C1C}">
                <a14:useLocalDpi xmlns:a14="http://schemas.microsoft.com/office/drawing/2010/main" val="0"/>
              </a:ext>
            </a:extLst>
          </a:blip>
          <a:stretch>
            <a:fillRect/>
          </a:stretch>
        </p:blipFill>
        <p:spPr>
          <a:xfrm>
            <a:off x="3185757" y="6264851"/>
            <a:ext cx="763982" cy="529022"/>
          </a:xfrm>
          <a:prstGeom prst="rect">
            <a:avLst/>
          </a:prstGeom>
          <a:ln>
            <a:noFill/>
          </a:ln>
        </p:spPr>
      </p:pic>
      <p:pic>
        <p:nvPicPr>
          <p:cNvPr id="154" name="Picture 2" descr="C:\Documents and Settings\igor.molchanov.AMAIISDOM\Desktop\logos\rbs_brand_logos_0.gif"/>
          <p:cNvPicPr>
            <a:picLocks noChangeAspect="1" noChangeArrowheads="1"/>
          </p:cNvPicPr>
          <p:nvPr/>
        </p:nvPicPr>
        <p:blipFill rotWithShape="1">
          <a:blip r:embed="rId94" cstate="print">
            <a:clrChange>
              <a:clrFrom>
                <a:srgbClr val="FFFFFF"/>
              </a:clrFrom>
              <a:clrTo>
                <a:srgbClr val="FFFFFF">
                  <a:alpha val="0"/>
                </a:srgbClr>
              </a:clrTo>
            </a:clrChange>
            <a:extLst>
              <a:ext uri="{28A0092B-C50C-407E-A947-70E740481C1C}">
                <a14:useLocalDpi xmlns:a14="http://schemas.microsoft.com/office/drawing/2010/main" val="0"/>
              </a:ext>
            </a:extLst>
          </a:blip>
          <a:srcRect r="45957"/>
          <a:stretch/>
        </p:blipFill>
        <p:spPr bwMode="auto">
          <a:xfrm>
            <a:off x="4039657" y="6348366"/>
            <a:ext cx="2482943" cy="54088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95">
            <a:clrChange>
              <a:clrFrom>
                <a:srgbClr val="FFFFFF"/>
              </a:clrFrom>
              <a:clrTo>
                <a:srgbClr val="FFFFFF">
                  <a:alpha val="0"/>
                </a:srgbClr>
              </a:clrTo>
            </a:clrChange>
          </a:blip>
          <a:stretch>
            <a:fillRect/>
          </a:stretch>
        </p:blipFill>
        <p:spPr>
          <a:xfrm>
            <a:off x="10232264" y="6278162"/>
            <a:ext cx="1756123" cy="566491"/>
          </a:xfrm>
          <a:prstGeom prst="rect">
            <a:avLst/>
          </a:prstGeom>
        </p:spPr>
      </p:pic>
      <p:sp>
        <p:nvSpPr>
          <p:cNvPr id="97" name="Footer Placeholder 4">
            <a:extLst>
              <a:ext uri="{FF2B5EF4-FFF2-40B4-BE49-F238E27FC236}">
                <a16:creationId xmlns:a16="http://schemas.microsoft.com/office/drawing/2014/main" id="{E89B4E55-AE4B-47AD-A509-7EDD8CCD73C1}"/>
              </a:ext>
            </a:extLst>
          </p:cNvPr>
          <p:cNvSpPr txBox="1">
            <a:spLocks/>
          </p:cNvSpPr>
          <p:nvPr/>
        </p:nvSpPr>
        <p:spPr>
          <a:xfrm rot="16200000">
            <a:off x="10404202" y="4652432"/>
            <a:ext cx="3086100" cy="226487"/>
          </a:xfrm>
          <a:prstGeom prst="rect">
            <a:avLst/>
          </a:prstGeom>
        </p:spPr>
        <p:txBody>
          <a:bodyPr vert="horz" lIns="91440" tIns="45720" rIns="91440" bIns="45720" rtlCol="0" anchor="ctr"/>
          <a:lstStyle>
            <a:defPPr>
              <a:defRPr lang="en-US"/>
            </a:defPPr>
            <a:lvl1pPr algn="l" defTabSz="457200" rtl="0" fontAlgn="base">
              <a:spcBef>
                <a:spcPct val="0"/>
              </a:spcBef>
              <a:spcAft>
                <a:spcPct val="0"/>
              </a:spcAft>
              <a:defRPr sz="700" kern="1200">
                <a:solidFill>
                  <a:schemeClr val="bg1">
                    <a:lumMod val="65000"/>
                  </a:schemeClr>
                </a:solidFill>
                <a:latin typeface="+mj-lt"/>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a:lstStyle>
          <a:p>
            <a:r>
              <a:rPr lang="en-GB"/>
              <a:t>© Amadeus IT Group and its affiliates and subsidiaries</a:t>
            </a:r>
          </a:p>
        </p:txBody>
      </p:sp>
    </p:spTree>
    <p:extLst>
      <p:ext uri="{BB962C8B-B14F-4D97-AF65-F5344CB8AC3E}">
        <p14:creationId xmlns:p14="http://schemas.microsoft.com/office/powerpoint/2010/main" val="272194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p:cTn id="7" dur="1000" fill="hold"/>
                                        <p:tgtEl>
                                          <p:spTgt spid="110"/>
                                        </p:tgtEl>
                                        <p:attrNameLst>
                                          <p:attrName>ppt_w</p:attrName>
                                        </p:attrNameLst>
                                      </p:cBhvr>
                                      <p:tavLst>
                                        <p:tav tm="0">
                                          <p:val>
                                            <p:fltVal val="0"/>
                                          </p:val>
                                        </p:tav>
                                        <p:tav tm="100000">
                                          <p:val>
                                            <p:strVal val="#ppt_w"/>
                                          </p:val>
                                        </p:tav>
                                      </p:tavLst>
                                    </p:anim>
                                    <p:anim calcmode="lin" valueType="num">
                                      <p:cBhvr>
                                        <p:cTn id="8" dur="1000" fill="hold"/>
                                        <p:tgtEl>
                                          <p:spTgt spid="110"/>
                                        </p:tgtEl>
                                        <p:attrNameLst>
                                          <p:attrName>ppt_h</p:attrName>
                                        </p:attrNameLst>
                                      </p:cBhvr>
                                      <p:tavLst>
                                        <p:tav tm="0">
                                          <p:val>
                                            <p:fltVal val="0"/>
                                          </p:val>
                                        </p:tav>
                                        <p:tav tm="100000">
                                          <p:val>
                                            <p:strVal val="#ppt_h"/>
                                          </p:val>
                                        </p:tav>
                                      </p:tavLst>
                                    </p:anim>
                                    <p:anim calcmode="lin" valueType="num">
                                      <p:cBhvr>
                                        <p:cTn id="9" dur="1000" fill="hold"/>
                                        <p:tgtEl>
                                          <p:spTgt spid="110"/>
                                        </p:tgtEl>
                                        <p:attrNameLst>
                                          <p:attrName>style.rotation</p:attrName>
                                        </p:attrNameLst>
                                      </p:cBhvr>
                                      <p:tavLst>
                                        <p:tav tm="0">
                                          <p:val>
                                            <p:fltVal val="90"/>
                                          </p:val>
                                        </p:tav>
                                        <p:tav tm="100000">
                                          <p:val>
                                            <p:fltVal val="0"/>
                                          </p:val>
                                        </p:tav>
                                      </p:tavLst>
                                    </p:anim>
                                    <p:animEffect transition="in" filter="fade">
                                      <p:cBhvr>
                                        <p:cTn id="10" dur="1000"/>
                                        <p:tgtEl>
                                          <p:spTgt spid="110"/>
                                        </p:tgtEl>
                                      </p:cBhvr>
                                    </p:animEffect>
                                  </p:childTnLst>
                                </p:cTn>
                              </p:par>
                              <p:par>
                                <p:cTn id="11" presetID="31"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 calcmode="lin" valueType="num">
                                      <p:cBhvr>
                                        <p:cTn id="13" dur="1000" fill="hold"/>
                                        <p:tgtEl>
                                          <p:spTgt spid="102"/>
                                        </p:tgtEl>
                                        <p:attrNameLst>
                                          <p:attrName>ppt_w</p:attrName>
                                        </p:attrNameLst>
                                      </p:cBhvr>
                                      <p:tavLst>
                                        <p:tav tm="0">
                                          <p:val>
                                            <p:fltVal val="0"/>
                                          </p:val>
                                        </p:tav>
                                        <p:tav tm="100000">
                                          <p:val>
                                            <p:strVal val="#ppt_w"/>
                                          </p:val>
                                        </p:tav>
                                      </p:tavLst>
                                    </p:anim>
                                    <p:anim calcmode="lin" valueType="num">
                                      <p:cBhvr>
                                        <p:cTn id="14" dur="1000" fill="hold"/>
                                        <p:tgtEl>
                                          <p:spTgt spid="102"/>
                                        </p:tgtEl>
                                        <p:attrNameLst>
                                          <p:attrName>ppt_h</p:attrName>
                                        </p:attrNameLst>
                                      </p:cBhvr>
                                      <p:tavLst>
                                        <p:tav tm="0">
                                          <p:val>
                                            <p:fltVal val="0"/>
                                          </p:val>
                                        </p:tav>
                                        <p:tav tm="100000">
                                          <p:val>
                                            <p:strVal val="#ppt_h"/>
                                          </p:val>
                                        </p:tav>
                                      </p:tavLst>
                                    </p:anim>
                                    <p:anim calcmode="lin" valueType="num">
                                      <p:cBhvr>
                                        <p:cTn id="15" dur="1000" fill="hold"/>
                                        <p:tgtEl>
                                          <p:spTgt spid="102"/>
                                        </p:tgtEl>
                                        <p:attrNameLst>
                                          <p:attrName>style.rotation</p:attrName>
                                        </p:attrNameLst>
                                      </p:cBhvr>
                                      <p:tavLst>
                                        <p:tav tm="0">
                                          <p:val>
                                            <p:fltVal val="90"/>
                                          </p:val>
                                        </p:tav>
                                        <p:tav tm="100000">
                                          <p:val>
                                            <p:fltVal val="0"/>
                                          </p:val>
                                        </p:tav>
                                      </p:tavLst>
                                    </p:anim>
                                    <p:animEffect transition="in" filter="fade">
                                      <p:cBhvr>
                                        <p:cTn id="16" dur="1000"/>
                                        <p:tgtEl>
                                          <p:spTgt spid="102"/>
                                        </p:tgtEl>
                                      </p:cBhvr>
                                    </p:animEffect>
                                  </p:childTnLst>
                                </p:cTn>
                              </p:par>
                              <p:par>
                                <p:cTn id="17" presetID="31" presetClass="entr" presetSubtype="0"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p:cTn id="19" dur="1000" fill="hold"/>
                                        <p:tgtEl>
                                          <p:spTgt spid="108"/>
                                        </p:tgtEl>
                                        <p:attrNameLst>
                                          <p:attrName>ppt_w</p:attrName>
                                        </p:attrNameLst>
                                      </p:cBhvr>
                                      <p:tavLst>
                                        <p:tav tm="0">
                                          <p:val>
                                            <p:fltVal val="0"/>
                                          </p:val>
                                        </p:tav>
                                        <p:tav tm="100000">
                                          <p:val>
                                            <p:strVal val="#ppt_w"/>
                                          </p:val>
                                        </p:tav>
                                      </p:tavLst>
                                    </p:anim>
                                    <p:anim calcmode="lin" valueType="num">
                                      <p:cBhvr>
                                        <p:cTn id="20" dur="1000" fill="hold"/>
                                        <p:tgtEl>
                                          <p:spTgt spid="108"/>
                                        </p:tgtEl>
                                        <p:attrNameLst>
                                          <p:attrName>ppt_h</p:attrName>
                                        </p:attrNameLst>
                                      </p:cBhvr>
                                      <p:tavLst>
                                        <p:tav tm="0">
                                          <p:val>
                                            <p:fltVal val="0"/>
                                          </p:val>
                                        </p:tav>
                                        <p:tav tm="100000">
                                          <p:val>
                                            <p:strVal val="#ppt_h"/>
                                          </p:val>
                                        </p:tav>
                                      </p:tavLst>
                                    </p:anim>
                                    <p:anim calcmode="lin" valueType="num">
                                      <p:cBhvr>
                                        <p:cTn id="21" dur="1000" fill="hold"/>
                                        <p:tgtEl>
                                          <p:spTgt spid="108"/>
                                        </p:tgtEl>
                                        <p:attrNameLst>
                                          <p:attrName>style.rotation</p:attrName>
                                        </p:attrNameLst>
                                      </p:cBhvr>
                                      <p:tavLst>
                                        <p:tav tm="0">
                                          <p:val>
                                            <p:fltVal val="90"/>
                                          </p:val>
                                        </p:tav>
                                        <p:tav tm="100000">
                                          <p:val>
                                            <p:fltVal val="0"/>
                                          </p:val>
                                        </p:tav>
                                      </p:tavLst>
                                    </p:anim>
                                    <p:animEffect transition="in" filter="fade">
                                      <p:cBhvr>
                                        <p:cTn id="22" dur="1000"/>
                                        <p:tgtEl>
                                          <p:spTgt spid="108"/>
                                        </p:tgtEl>
                                      </p:cBhvr>
                                    </p:animEffect>
                                  </p:childTnLst>
                                </p:cTn>
                              </p:par>
                              <p:par>
                                <p:cTn id="23" presetID="31" presetClass="entr" presetSubtype="0" fill="hold" nodeType="withEffect">
                                  <p:stCondLst>
                                    <p:cond delay="0"/>
                                  </p:stCondLst>
                                  <p:childTnLst>
                                    <p:set>
                                      <p:cBhvr>
                                        <p:cTn id="24" dur="1" fill="hold">
                                          <p:stCondLst>
                                            <p:cond delay="0"/>
                                          </p:stCondLst>
                                        </p:cTn>
                                        <p:tgtEl>
                                          <p:spTgt spid="106"/>
                                        </p:tgtEl>
                                        <p:attrNameLst>
                                          <p:attrName>style.visibility</p:attrName>
                                        </p:attrNameLst>
                                      </p:cBhvr>
                                      <p:to>
                                        <p:strVal val="visible"/>
                                      </p:to>
                                    </p:set>
                                    <p:anim calcmode="lin" valueType="num">
                                      <p:cBhvr>
                                        <p:cTn id="25" dur="1000" fill="hold"/>
                                        <p:tgtEl>
                                          <p:spTgt spid="106"/>
                                        </p:tgtEl>
                                        <p:attrNameLst>
                                          <p:attrName>ppt_w</p:attrName>
                                        </p:attrNameLst>
                                      </p:cBhvr>
                                      <p:tavLst>
                                        <p:tav tm="0">
                                          <p:val>
                                            <p:fltVal val="0"/>
                                          </p:val>
                                        </p:tav>
                                        <p:tav tm="100000">
                                          <p:val>
                                            <p:strVal val="#ppt_w"/>
                                          </p:val>
                                        </p:tav>
                                      </p:tavLst>
                                    </p:anim>
                                    <p:anim calcmode="lin" valueType="num">
                                      <p:cBhvr>
                                        <p:cTn id="26" dur="1000" fill="hold"/>
                                        <p:tgtEl>
                                          <p:spTgt spid="106"/>
                                        </p:tgtEl>
                                        <p:attrNameLst>
                                          <p:attrName>ppt_h</p:attrName>
                                        </p:attrNameLst>
                                      </p:cBhvr>
                                      <p:tavLst>
                                        <p:tav tm="0">
                                          <p:val>
                                            <p:fltVal val="0"/>
                                          </p:val>
                                        </p:tav>
                                        <p:tav tm="100000">
                                          <p:val>
                                            <p:strVal val="#ppt_h"/>
                                          </p:val>
                                        </p:tav>
                                      </p:tavLst>
                                    </p:anim>
                                    <p:anim calcmode="lin" valueType="num">
                                      <p:cBhvr>
                                        <p:cTn id="27" dur="1000" fill="hold"/>
                                        <p:tgtEl>
                                          <p:spTgt spid="106"/>
                                        </p:tgtEl>
                                        <p:attrNameLst>
                                          <p:attrName>style.rotation</p:attrName>
                                        </p:attrNameLst>
                                      </p:cBhvr>
                                      <p:tavLst>
                                        <p:tav tm="0">
                                          <p:val>
                                            <p:fltVal val="90"/>
                                          </p:val>
                                        </p:tav>
                                        <p:tav tm="100000">
                                          <p:val>
                                            <p:fltVal val="0"/>
                                          </p:val>
                                        </p:tav>
                                      </p:tavLst>
                                    </p:anim>
                                    <p:animEffect transition="in" filter="fade">
                                      <p:cBhvr>
                                        <p:cTn id="28" dur="1000"/>
                                        <p:tgtEl>
                                          <p:spTgt spid="106"/>
                                        </p:tgtEl>
                                      </p:cBhvr>
                                    </p:animEffect>
                                  </p:childTnLst>
                                </p:cTn>
                              </p:par>
                              <p:par>
                                <p:cTn id="29" presetID="31" presetClass="entr" presetSubtype="0" fill="hold" nodeType="withEffect">
                                  <p:stCondLst>
                                    <p:cond delay="0"/>
                                  </p:stCondLst>
                                  <p:childTnLst>
                                    <p:set>
                                      <p:cBhvr>
                                        <p:cTn id="30" dur="1" fill="hold">
                                          <p:stCondLst>
                                            <p:cond delay="0"/>
                                          </p:stCondLst>
                                        </p:cTn>
                                        <p:tgtEl>
                                          <p:spTgt spid="105"/>
                                        </p:tgtEl>
                                        <p:attrNameLst>
                                          <p:attrName>style.visibility</p:attrName>
                                        </p:attrNameLst>
                                      </p:cBhvr>
                                      <p:to>
                                        <p:strVal val="visible"/>
                                      </p:to>
                                    </p:set>
                                    <p:anim calcmode="lin" valueType="num">
                                      <p:cBhvr>
                                        <p:cTn id="31" dur="1000" fill="hold"/>
                                        <p:tgtEl>
                                          <p:spTgt spid="105"/>
                                        </p:tgtEl>
                                        <p:attrNameLst>
                                          <p:attrName>ppt_w</p:attrName>
                                        </p:attrNameLst>
                                      </p:cBhvr>
                                      <p:tavLst>
                                        <p:tav tm="0">
                                          <p:val>
                                            <p:fltVal val="0"/>
                                          </p:val>
                                        </p:tav>
                                        <p:tav tm="100000">
                                          <p:val>
                                            <p:strVal val="#ppt_w"/>
                                          </p:val>
                                        </p:tav>
                                      </p:tavLst>
                                    </p:anim>
                                    <p:anim calcmode="lin" valueType="num">
                                      <p:cBhvr>
                                        <p:cTn id="32" dur="1000" fill="hold"/>
                                        <p:tgtEl>
                                          <p:spTgt spid="105"/>
                                        </p:tgtEl>
                                        <p:attrNameLst>
                                          <p:attrName>ppt_h</p:attrName>
                                        </p:attrNameLst>
                                      </p:cBhvr>
                                      <p:tavLst>
                                        <p:tav tm="0">
                                          <p:val>
                                            <p:fltVal val="0"/>
                                          </p:val>
                                        </p:tav>
                                        <p:tav tm="100000">
                                          <p:val>
                                            <p:strVal val="#ppt_h"/>
                                          </p:val>
                                        </p:tav>
                                      </p:tavLst>
                                    </p:anim>
                                    <p:anim calcmode="lin" valueType="num">
                                      <p:cBhvr>
                                        <p:cTn id="33" dur="1000" fill="hold"/>
                                        <p:tgtEl>
                                          <p:spTgt spid="105"/>
                                        </p:tgtEl>
                                        <p:attrNameLst>
                                          <p:attrName>style.rotation</p:attrName>
                                        </p:attrNameLst>
                                      </p:cBhvr>
                                      <p:tavLst>
                                        <p:tav tm="0">
                                          <p:val>
                                            <p:fltVal val="90"/>
                                          </p:val>
                                        </p:tav>
                                        <p:tav tm="100000">
                                          <p:val>
                                            <p:fltVal val="0"/>
                                          </p:val>
                                        </p:tav>
                                      </p:tavLst>
                                    </p:anim>
                                    <p:animEffect transition="in" filter="fade">
                                      <p:cBhvr>
                                        <p:cTn id="34" dur="1000"/>
                                        <p:tgtEl>
                                          <p:spTgt spid="105"/>
                                        </p:tgtEl>
                                      </p:cBhvr>
                                    </p:animEffect>
                                  </p:childTnLst>
                                </p:cTn>
                              </p:par>
                              <p:par>
                                <p:cTn id="35" presetID="31" presetClass="entr" presetSubtype="0" fill="hold" nodeType="withEffect">
                                  <p:stCondLst>
                                    <p:cond delay="0"/>
                                  </p:stCondLst>
                                  <p:childTnLst>
                                    <p:set>
                                      <p:cBhvr>
                                        <p:cTn id="36" dur="1" fill="hold">
                                          <p:stCondLst>
                                            <p:cond delay="0"/>
                                          </p:stCondLst>
                                        </p:cTn>
                                        <p:tgtEl>
                                          <p:spTgt spid="104"/>
                                        </p:tgtEl>
                                        <p:attrNameLst>
                                          <p:attrName>style.visibility</p:attrName>
                                        </p:attrNameLst>
                                      </p:cBhvr>
                                      <p:to>
                                        <p:strVal val="visible"/>
                                      </p:to>
                                    </p:set>
                                    <p:anim calcmode="lin" valueType="num">
                                      <p:cBhvr>
                                        <p:cTn id="37" dur="1000" fill="hold"/>
                                        <p:tgtEl>
                                          <p:spTgt spid="104"/>
                                        </p:tgtEl>
                                        <p:attrNameLst>
                                          <p:attrName>ppt_w</p:attrName>
                                        </p:attrNameLst>
                                      </p:cBhvr>
                                      <p:tavLst>
                                        <p:tav tm="0">
                                          <p:val>
                                            <p:fltVal val="0"/>
                                          </p:val>
                                        </p:tav>
                                        <p:tav tm="100000">
                                          <p:val>
                                            <p:strVal val="#ppt_w"/>
                                          </p:val>
                                        </p:tav>
                                      </p:tavLst>
                                    </p:anim>
                                    <p:anim calcmode="lin" valueType="num">
                                      <p:cBhvr>
                                        <p:cTn id="38" dur="1000" fill="hold"/>
                                        <p:tgtEl>
                                          <p:spTgt spid="104"/>
                                        </p:tgtEl>
                                        <p:attrNameLst>
                                          <p:attrName>ppt_h</p:attrName>
                                        </p:attrNameLst>
                                      </p:cBhvr>
                                      <p:tavLst>
                                        <p:tav tm="0">
                                          <p:val>
                                            <p:fltVal val="0"/>
                                          </p:val>
                                        </p:tav>
                                        <p:tav tm="100000">
                                          <p:val>
                                            <p:strVal val="#ppt_h"/>
                                          </p:val>
                                        </p:tav>
                                      </p:tavLst>
                                    </p:anim>
                                    <p:anim calcmode="lin" valueType="num">
                                      <p:cBhvr>
                                        <p:cTn id="39" dur="1000" fill="hold"/>
                                        <p:tgtEl>
                                          <p:spTgt spid="104"/>
                                        </p:tgtEl>
                                        <p:attrNameLst>
                                          <p:attrName>style.rotation</p:attrName>
                                        </p:attrNameLst>
                                      </p:cBhvr>
                                      <p:tavLst>
                                        <p:tav tm="0">
                                          <p:val>
                                            <p:fltVal val="90"/>
                                          </p:val>
                                        </p:tav>
                                        <p:tav tm="100000">
                                          <p:val>
                                            <p:fltVal val="0"/>
                                          </p:val>
                                        </p:tav>
                                      </p:tavLst>
                                    </p:anim>
                                    <p:animEffect transition="in" filter="fade">
                                      <p:cBhvr>
                                        <p:cTn id="40" dur="1000"/>
                                        <p:tgtEl>
                                          <p:spTgt spid="104"/>
                                        </p:tgtEl>
                                      </p:cBhvr>
                                    </p:animEffect>
                                  </p:childTnLst>
                                </p:cTn>
                              </p:par>
                              <p:par>
                                <p:cTn id="41" presetID="31" presetClass="entr" presetSubtype="0" fill="hold" nodeType="withEffect">
                                  <p:stCondLst>
                                    <p:cond delay="0"/>
                                  </p:stCondLst>
                                  <p:childTnLst>
                                    <p:set>
                                      <p:cBhvr>
                                        <p:cTn id="42" dur="1" fill="hold">
                                          <p:stCondLst>
                                            <p:cond delay="0"/>
                                          </p:stCondLst>
                                        </p:cTn>
                                        <p:tgtEl>
                                          <p:spTgt spid="107"/>
                                        </p:tgtEl>
                                        <p:attrNameLst>
                                          <p:attrName>style.visibility</p:attrName>
                                        </p:attrNameLst>
                                      </p:cBhvr>
                                      <p:to>
                                        <p:strVal val="visible"/>
                                      </p:to>
                                    </p:set>
                                    <p:anim calcmode="lin" valueType="num">
                                      <p:cBhvr>
                                        <p:cTn id="43" dur="1000" fill="hold"/>
                                        <p:tgtEl>
                                          <p:spTgt spid="107"/>
                                        </p:tgtEl>
                                        <p:attrNameLst>
                                          <p:attrName>ppt_w</p:attrName>
                                        </p:attrNameLst>
                                      </p:cBhvr>
                                      <p:tavLst>
                                        <p:tav tm="0">
                                          <p:val>
                                            <p:fltVal val="0"/>
                                          </p:val>
                                        </p:tav>
                                        <p:tav tm="100000">
                                          <p:val>
                                            <p:strVal val="#ppt_w"/>
                                          </p:val>
                                        </p:tav>
                                      </p:tavLst>
                                    </p:anim>
                                    <p:anim calcmode="lin" valueType="num">
                                      <p:cBhvr>
                                        <p:cTn id="44" dur="1000" fill="hold"/>
                                        <p:tgtEl>
                                          <p:spTgt spid="107"/>
                                        </p:tgtEl>
                                        <p:attrNameLst>
                                          <p:attrName>ppt_h</p:attrName>
                                        </p:attrNameLst>
                                      </p:cBhvr>
                                      <p:tavLst>
                                        <p:tav tm="0">
                                          <p:val>
                                            <p:fltVal val="0"/>
                                          </p:val>
                                        </p:tav>
                                        <p:tav tm="100000">
                                          <p:val>
                                            <p:strVal val="#ppt_h"/>
                                          </p:val>
                                        </p:tav>
                                      </p:tavLst>
                                    </p:anim>
                                    <p:anim calcmode="lin" valueType="num">
                                      <p:cBhvr>
                                        <p:cTn id="45" dur="1000" fill="hold"/>
                                        <p:tgtEl>
                                          <p:spTgt spid="107"/>
                                        </p:tgtEl>
                                        <p:attrNameLst>
                                          <p:attrName>style.rotation</p:attrName>
                                        </p:attrNameLst>
                                      </p:cBhvr>
                                      <p:tavLst>
                                        <p:tav tm="0">
                                          <p:val>
                                            <p:fltVal val="90"/>
                                          </p:val>
                                        </p:tav>
                                        <p:tav tm="100000">
                                          <p:val>
                                            <p:fltVal val="0"/>
                                          </p:val>
                                        </p:tav>
                                      </p:tavLst>
                                    </p:anim>
                                    <p:animEffect transition="in" filter="fade">
                                      <p:cBhvr>
                                        <p:cTn id="46" dur="1000"/>
                                        <p:tgtEl>
                                          <p:spTgt spid="107"/>
                                        </p:tgtEl>
                                      </p:cBhvr>
                                    </p:animEffect>
                                  </p:childTnLst>
                                </p:cTn>
                              </p:par>
                              <p:par>
                                <p:cTn id="47" presetID="31" presetClass="entr" presetSubtype="0" fill="hold" nodeType="withEffect">
                                  <p:stCondLst>
                                    <p:cond delay="0"/>
                                  </p:stCondLst>
                                  <p:childTnLst>
                                    <p:set>
                                      <p:cBhvr>
                                        <p:cTn id="48" dur="1" fill="hold">
                                          <p:stCondLst>
                                            <p:cond delay="0"/>
                                          </p:stCondLst>
                                        </p:cTn>
                                        <p:tgtEl>
                                          <p:spTgt spid="103"/>
                                        </p:tgtEl>
                                        <p:attrNameLst>
                                          <p:attrName>style.visibility</p:attrName>
                                        </p:attrNameLst>
                                      </p:cBhvr>
                                      <p:to>
                                        <p:strVal val="visible"/>
                                      </p:to>
                                    </p:set>
                                    <p:anim calcmode="lin" valueType="num">
                                      <p:cBhvr>
                                        <p:cTn id="49" dur="1000" fill="hold"/>
                                        <p:tgtEl>
                                          <p:spTgt spid="103"/>
                                        </p:tgtEl>
                                        <p:attrNameLst>
                                          <p:attrName>ppt_w</p:attrName>
                                        </p:attrNameLst>
                                      </p:cBhvr>
                                      <p:tavLst>
                                        <p:tav tm="0">
                                          <p:val>
                                            <p:fltVal val="0"/>
                                          </p:val>
                                        </p:tav>
                                        <p:tav tm="100000">
                                          <p:val>
                                            <p:strVal val="#ppt_w"/>
                                          </p:val>
                                        </p:tav>
                                      </p:tavLst>
                                    </p:anim>
                                    <p:anim calcmode="lin" valueType="num">
                                      <p:cBhvr>
                                        <p:cTn id="50" dur="1000" fill="hold"/>
                                        <p:tgtEl>
                                          <p:spTgt spid="103"/>
                                        </p:tgtEl>
                                        <p:attrNameLst>
                                          <p:attrName>ppt_h</p:attrName>
                                        </p:attrNameLst>
                                      </p:cBhvr>
                                      <p:tavLst>
                                        <p:tav tm="0">
                                          <p:val>
                                            <p:fltVal val="0"/>
                                          </p:val>
                                        </p:tav>
                                        <p:tav tm="100000">
                                          <p:val>
                                            <p:strVal val="#ppt_h"/>
                                          </p:val>
                                        </p:tav>
                                      </p:tavLst>
                                    </p:anim>
                                    <p:anim calcmode="lin" valueType="num">
                                      <p:cBhvr>
                                        <p:cTn id="51" dur="1000" fill="hold"/>
                                        <p:tgtEl>
                                          <p:spTgt spid="103"/>
                                        </p:tgtEl>
                                        <p:attrNameLst>
                                          <p:attrName>style.rotation</p:attrName>
                                        </p:attrNameLst>
                                      </p:cBhvr>
                                      <p:tavLst>
                                        <p:tav tm="0">
                                          <p:val>
                                            <p:fltVal val="90"/>
                                          </p:val>
                                        </p:tav>
                                        <p:tav tm="100000">
                                          <p:val>
                                            <p:fltVal val="0"/>
                                          </p:val>
                                        </p:tav>
                                      </p:tavLst>
                                    </p:anim>
                                    <p:animEffect transition="in" filter="fade">
                                      <p:cBhvr>
                                        <p:cTn id="52" dur="1000"/>
                                        <p:tgtEl>
                                          <p:spTgt spid="103"/>
                                        </p:tgtEl>
                                      </p:cBhvr>
                                    </p:animEffect>
                                  </p:childTnLst>
                                </p:cTn>
                              </p:par>
                              <p:par>
                                <p:cTn id="53" presetID="31" presetClass="entr" presetSubtype="0" fill="hold" nodeType="withEffect">
                                  <p:stCondLst>
                                    <p:cond delay="0"/>
                                  </p:stCondLst>
                                  <p:childTnLst>
                                    <p:set>
                                      <p:cBhvr>
                                        <p:cTn id="54" dur="1" fill="hold">
                                          <p:stCondLst>
                                            <p:cond delay="0"/>
                                          </p:stCondLst>
                                        </p:cTn>
                                        <p:tgtEl>
                                          <p:spTgt spid="101"/>
                                        </p:tgtEl>
                                        <p:attrNameLst>
                                          <p:attrName>style.visibility</p:attrName>
                                        </p:attrNameLst>
                                      </p:cBhvr>
                                      <p:to>
                                        <p:strVal val="visible"/>
                                      </p:to>
                                    </p:set>
                                    <p:anim calcmode="lin" valueType="num">
                                      <p:cBhvr>
                                        <p:cTn id="55" dur="1000" fill="hold"/>
                                        <p:tgtEl>
                                          <p:spTgt spid="101"/>
                                        </p:tgtEl>
                                        <p:attrNameLst>
                                          <p:attrName>ppt_w</p:attrName>
                                        </p:attrNameLst>
                                      </p:cBhvr>
                                      <p:tavLst>
                                        <p:tav tm="0">
                                          <p:val>
                                            <p:fltVal val="0"/>
                                          </p:val>
                                        </p:tav>
                                        <p:tav tm="100000">
                                          <p:val>
                                            <p:strVal val="#ppt_w"/>
                                          </p:val>
                                        </p:tav>
                                      </p:tavLst>
                                    </p:anim>
                                    <p:anim calcmode="lin" valueType="num">
                                      <p:cBhvr>
                                        <p:cTn id="56" dur="1000" fill="hold"/>
                                        <p:tgtEl>
                                          <p:spTgt spid="101"/>
                                        </p:tgtEl>
                                        <p:attrNameLst>
                                          <p:attrName>ppt_h</p:attrName>
                                        </p:attrNameLst>
                                      </p:cBhvr>
                                      <p:tavLst>
                                        <p:tav tm="0">
                                          <p:val>
                                            <p:fltVal val="0"/>
                                          </p:val>
                                        </p:tav>
                                        <p:tav tm="100000">
                                          <p:val>
                                            <p:strVal val="#ppt_h"/>
                                          </p:val>
                                        </p:tav>
                                      </p:tavLst>
                                    </p:anim>
                                    <p:anim calcmode="lin" valueType="num">
                                      <p:cBhvr>
                                        <p:cTn id="57" dur="1000" fill="hold"/>
                                        <p:tgtEl>
                                          <p:spTgt spid="101"/>
                                        </p:tgtEl>
                                        <p:attrNameLst>
                                          <p:attrName>style.rotation</p:attrName>
                                        </p:attrNameLst>
                                      </p:cBhvr>
                                      <p:tavLst>
                                        <p:tav tm="0">
                                          <p:val>
                                            <p:fltVal val="90"/>
                                          </p:val>
                                        </p:tav>
                                        <p:tav tm="100000">
                                          <p:val>
                                            <p:fltVal val="0"/>
                                          </p:val>
                                        </p:tav>
                                      </p:tavLst>
                                    </p:anim>
                                    <p:animEffect transition="in" filter="fade">
                                      <p:cBhvr>
                                        <p:cTn id="58" dur="1000"/>
                                        <p:tgtEl>
                                          <p:spTgt spid="101"/>
                                        </p:tgtEl>
                                      </p:cBhvr>
                                    </p:animEffect>
                                  </p:childTnLst>
                                </p:cTn>
                              </p:par>
                              <p:par>
                                <p:cTn id="59" presetID="31" presetClass="entr" presetSubtype="0"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p:cTn id="61" dur="1000" fill="hold"/>
                                        <p:tgtEl>
                                          <p:spTgt spid="113"/>
                                        </p:tgtEl>
                                        <p:attrNameLst>
                                          <p:attrName>ppt_w</p:attrName>
                                        </p:attrNameLst>
                                      </p:cBhvr>
                                      <p:tavLst>
                                        <p:tav tm="0">
                                          <p:val>
                                            <p:fltVal val="0"/>
                                          </p:val>
                                        </p:tav>
                                        <p:tav tm="100000">
                                          <p:val>
                                            <p:strVal val="#ppt_w"/>
                                          </p:val>
                                        </p:tav>
                                      </p:tavLst>
                                    </p:anim>
                                    <p:anim calcmode="lin" valueType="num">
                                      <p:cBhvr>
                                        <p:cTn id="62" dur="1000" fill="hold"/>
                                        <p:tgtEl>
                                          <p:spTgt spid="113"/>
                                        </p:tgtEl>
                                        <p:attrNameLst>
                                          <p:attrName>ppt_h</p:attrName>
                                        </p:attrNameLst>
                                      </p:cBhvr>
                                      <p:tavLst>
                                        <p:tav tm="0">
                                          <p:val>
                                            <p:fltVal val="0"/>
                                          </p:val>
                                        </p:tav>
                                        <p:tav tm="100000">
                                          <p:val>
                                            <p:strVal val="#ppt_h"/>
                                          </p:val>
                                        </p:tav>
                                      </p:tavLst>
                                    </p:anim>
                                    <p:anim calcmode="lin" valueType="num">
                                      <p:cBhvr>
                                        <p:cTn id="63" dur="1000" fill="hold"/>
                                        <p:tgtEl>
                                          <p:spTgt spid="113"/>
                                        </p:tgtEl>
                                        <p:attrNameLst>
                                          <p:attrName>style.rotation</p:attrName>
                                        </p:attrNameLst>
                                      </p:cBhvr>
                                      <p:tavLst>
                                        <p:tav tm="0">
                                          <p:val>
                                            <p:fltVal val="90"/>
                                          </p:val>
                                        </p:tav>
                                        <p:tav tm="100000">
                                          <p:val>
                                            <p:fltVal val="0"/>
                                          </p:val>
                                        </p:tav>
                                      </p:tavLst>
                                    </p:anim>
                                    <p:animEffect transition="in" filter="fade">
                                      <p:cBhvr>
                                        <p:cTn id="64" dur="1000"/>
                                        <p:tgtEl>
                                          <p:spTgt spid="113"/>
                                        </p:tgtEl>
                                      </p:cBhvr>
                                    </p:animEffect>
                                  </p:childTnLst>
                                </p:cTn>
                              </p:par>
                              <p:par>
                                <p:cTn id="65" presetID="31" presetClass="entr" presetSubtype="0"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 calcmode="lin" valueType="num">
                                      <p:cBhvr>
                                        <p:cTn id="67" dur="1000" fill="hold"/>
                                        <p:tgtEl>
                                          <p:spTgt spid="109"/>
                                        </p:tgtEl>
                                        <p:attrNameLst>
                                          <p:attrName>ppt_w</p:attrName>
                                        </p:attrNameLst>
                                      </p:cBhvr>
                                      <p:tavLst>
                                        <p:tav tm="0">
                                          <p:val>
                                            <p:fltVal val="0"/>
                                          </p:val>
                                        </p:tav>
                                        <p:tav tm="100000">
                                          <p:val>
                                            <p:strVal val="#ppt_w"/>
                                          </p:val>
                                        </p:tav>
                                      </p:tavLst>
                                    </p:anim>
                                    <p:anim calcmode="lin" valueType="num">
                                      <p:cBhvr>
                                        <p:cTn id="68" dur="1000" fill="hold"/>
                                        <p:tgtEl>
                                          <p:spTgt spid="109"/>
                                        </p:tgtEl>
                                        <p:attrNameLst>
                                          <p:attrName>ppt_h</p:attrName>
                                        </p:attrNameLst>
                                      </p:cBhvr>
                                      <p:tavLst>
                                        <p:tav tm="0">
                                          <p:val>
                                            <p:fltVal val="0"/>
                                          </p:val>
                                        </p:tav>
                                        <p:tav tm="100000">
                                          <p:val>
                                            <p:strVal val="#ppt_h"/>
                                          </p:val>
                                        </p:tav>
                                      </p:tavLst>
                                    </p:anim>
                                    <p:anim calcmode="lin" valueType="num">
                                      <p:cBhvr>
                                        <p:cTn id="69" dur="1000" fill="hold"/>
                                        <p:tgtEl>
                                          <p:spTgt spid="109"/>
                                        </p:tgtEl>
                                        <p:attrNameLst>
                                          <p:attrName>style.rotation</p:attrName>
                                        </p:attrNameLst>
                                      </p:cBhvr>
                                      <p:tavLst>
                                        <p:tav tm="0">
                                          <p:val>
                                            <p:fltVal val="90"/>
                                          </p:val>
                                        </p:tav>
                                        <p:tav tm="100000">
                                          <p:val>
                                            <p:fltVal val="0"/>
                                          </p:val>
                                        </p:tav>
                                      </p:tavLst>
                                    </p:anim>
                                    <p:animEffect transition="in" filter="fade">
                                      <p:cBhvr>
                                        <p:cTn id="70" dur="1000"/>
                                        <p:tgtEl>
                                          <p:spTgt spid="109"/>
                                        </p:tgtEl>
                                      </p:cBhvr>
                                    </p:animEffect>
                                  </p:childTnLst>
                                </p:cTn>
                              </p:par>
                              <p:par>
                                <p:cTn id="71" presetID="31" presetClass="entr" presetSubtype="0" fill="hold" nodeType="withEffect">
                                  <p:stCondLst>
                                    <p:cond delay="0"/>
                                  </p:stCondLst>
                                  <p:childTnLst>
                                    <p:set>
                                      <p:cBhvr>
                                        <p:cTn id="72" dur="1" fill="hold">
                                          <p:stCondLst>
                                            <p:cond delay="0"/>
                                          </p:stCondLst>
                                        </p:cTn>
                                        <p:tgtEl>
                                          <p:spTgt spid="111"/>
                                        </p:tgtEl>
                                        <p:attrNameLst>
                                          <p:attrName>style.visibility</p:attrName>
                                        </p:attrNameLst>
                                      </p:cBhvr>
                                      <p:to>
                                        <p:strVal val="visible"/>
                                      </p:to>
                                    </p:set>
                                    <p:anim calcmode="lin" valueType="num">
                                      <p:cBhvr>
                                        <p:cTn id="73" dur="1000" fill="hold"/>
                                        <p:tgtEl>
                                          <p:spTgt spid="111"/>
                                        </p:tgtEl>
                                        <p:attrNameLst>
                                          <p:attrName>ppt_w</p:attrName>
                                        </p:attrNameLst>
                                      </p:cBhvr>
                                      <p:tavLst>
                                        <p:tav tm="0">
                                          <p:val>
                                            <p:fltVal val="0"/>
                                          </p:val>
                                        </p:tav>
                                        <p:tav tm="100000">
                                          <p:val>
                                            <p:strVal val="#ppt_w"/>
                                          </p:val>
                                        </p:tav>
                                      </p:tavLst>
                                    </p:anim>
                                    <p:anim calcmode="lin" valueType="num">
                                      <p:cBhvr>
                                        <p:cTn id="74" dur="1000" fill="hold"/>
                                        <p:tgtEl>
                                          <p:spTgt spid="111"/>
                                        </p:tgtEl>
                                        <p:attrNameLst>
                                          <p:attrName>ppt_h</p:attrName>
                                        </p:attrNameLst>
                                      </p:cBhvr>
                                      <p:tavLst>
                                        <p:tav tm="0">
                                          <p:val>
                                            <p:fltVal val="0"/>
                                          </p:val>
                                        </p:tav>
                                        <p:tav tm="100000">
                                          <p:val>
                                            <p:strVal val="#ppt_h"/>
                                          </p:val>
                                        </p:tav>
                                      </p:tavLst>
                                    </p:anim>
                                    <p:anim calcmode="lin" valueType="num">
                                      <p:cBhvr>
                                        <p:cTn id="75" dur="1000" fill="hold"/>
                                        <p:tgtEl>
                                          <p:spTgt spid="111"/>
                                        </p:tgtEl>
                                        <p:attrNameLst>
                                          <p:attrName>style.rotation</p:attrName>
                                        </p:attrNameLst>
                                      </p:cBhvr>
                                      <p:tavLst>
                                        <p:tav tm="0">
                                          <p:val>
                                            <p:fltVal val="90"/>
                                          </p:val>
                                        </p:tav>
                                        <p:tav tm="100000">
                                          <p:val>
                                            <p:fltVal val="0"/>
                                          </p:val>
                                        </p:tav>
                                      </p:tavLst>
                                    </p:anim>
                                    <p:animEffect transition="in" filter="fade">
                                      <p:cBhvr>
                                        <p:cTn id="76" dur="1000"/>
                                        <p:tgtEl>
                                          <p:spTgt spid="111"/>
                                        </p:tgtEl>
                                      </p:cBhvr>
                                    </p:animEffect>
                                  </p:childTnLst>
                                </p:cTn>
                              </p:par>
                              <p:par>
                                <p:cTn id="77" presetID="31" presetClass="entr" presetSubtype="0"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p:cTn id="79" dur="1000" fill="hold"/>
                                        <p:tgtEl>
                                          <p:spTgt spid="115"/>
                                        </p:tgtEl>
                                        <p:attrNameLst>
                                          <p:attrName>ppt_w</p:attrName>
                                        </p:attrNameLst>
                                      </p:cBhvr>
                                      <p:tavLst>
                                        <p:tav tm="0">
                                          <p:val>
                                            <p:fltVal val="0"/>
                                          </p:val>
                                        </p:tav>
                                        <p:tav tm="100000">
                                          <p:val>
                                            <p:strVal val="#ppt_w"/>
                                          </p:val>
                                        </p:tav>
                                      </p:tavLst>
                                    </p:anim>
                                    <p:anim calcmode="lin" valueType="num">
                                      <p:cBhvr>
                                        <p:cTn id="80" dur="1000" fill="hold"/>
                                        <p:tgtEl>
                                          <p:spTgt spid="115"/>
                                        </p:tgtEl>
                                        <p:attrNameLst>
                                          <p:attrName>ppt_h</p:attrName>
                                        </p:attrNameLst>
                                      </p:cBhvr>
                                      <p:tavLst>
                                        <p:tav tm="0">
                                          <p:val>
                                            <p:fltVal val="0"/>
                                          </p:val>
                                        </p:tav>
                                        <p:tav tm="100000">
                                          <p:val>
                                            <p:strVal val="#ppt_h"/>
                                          </p:val>
                                        </p:tav>
                                      </p:tavLst>
                                    </p:anim>
                                    <p:anim calcmode="lin" valueType="num">
                                      <p:cBhvr>
                                        <p:cTn id="81" dur="1000" fill="hold"/>
                                        <p:tgtEl>
                                          <p:spTgt spid="115"/>
                                        </p:tgtEl>
                                        <p:attrNameLst>
                                          <p:attrName>style.rotation</p:attrName>
                                        </p:attrNameLst>
                                      </p:cBhvr>
                                      <p:tavLst>
                                        <p:tav tm="0">
                                          <p:val>
                                            <p:fltVal val="90"/>
                                          </p:val>
                                        </p:tav>
                                        <p:tav tm="100000">
                                          <p:val>
                                            <p:fltVal val="0"/>
                                          </p:val>
                                        </p:tav>
                                      </p:tavLst>
                                    </p:anim>
                                    <p:animEffect transition="in" filter="fade">
                                      <p:cBhvr>
                                        <p:cTn id="82" dur="1000"/>
                                        <p:tgtEl>
                                          <p:spTgt spid="115"/>
                                        </p:tgtEl>
                                      </p:cBhvr>
                                    </p:animEffect>
                                  </p:childTnLst>
                                </p:cTn>
                              </p:par>
                              <p:par>
                                <p:cTn id="83" presetID="31" presetClass="entr" presetSubtype="0" fill="hold" nodeType="withEffect">
                                  <p:stCondLst>
                                    <p:cond delay="0"/>
                                  </p:stCondLst>
                                  <p:childTnLst>
                                    <p:set>
                                      <p:cBhvr>
                                        <p:cTn id="84" dur="1" fill="hold">
                                          <p:stCondLst>
                                            <p:cond delay="0"/>
                                          </p:stCondLst>
                                        </p:cTn>
                                        <p:tgtEl>
                                          <p:spTgt spid="133"/>
                                        </p:tgtEl>
                                        <p:attrNameLst>
                                          <p:attrName>style.visibility</p:attrName>
                                        </p:attrNameLst>
                                      </p:cBhvr>
                                      <p:to>
                                        <p:strVal val="visible"/>
                                      </p:to>
                                    </p:set>
                                    <p:anim calcmode="lin" valueType="num">
                                      <p:cBhvr>
                                        <p:cTn id="85" dur="1000" fill="hold"/>
                                        <p:tgtEl>
                                          <p:spTgt spid="133"/>
                                        </p:tgtEl>
                                        <p:attrNameLst>
                                          <p:attrName>ppt_w</p:attrName>
                                        </p:attrNameLst>
                                      </p:cBhvr>
                                      <p:tavLst>
                                        <p:tav tm="0">
                                          <p:val>
                                            <p:fltVal val="0"/>
                                          </p:val>
                                        </p:tav>
                                        <p:tav tm="100000">
                                          <p:val>
                                            <p:strVal val="#ppt_w"/>
                                          </p:val>
                                        </p:tav>
                                      </p:tavLst>
                                    </p:anim>
                                    <p:anim calcmode="lin" valueType="num">
                                      <p:cBhvr>
                                        <p:cTn id="86" dur="1000" fill="hold"/>
                                        <p:tgtEl>
                                          <p:spTgt spid="133"/>
                                        </p:tgtEl>
                                        <p:attrNameLst>
                                          <p:attrName>ppt_h</p:attrName>
                                        </p:attrNameLst>
                                      </p:cBhvr>
                                      <p:tavLst>
                                        <p:tav tm="0">
                                          <p:val>
                                            <p:fltVal val="0"/>
                                          </p:val>
                                        </p:tav>
                                        <p:tav tm="100000">
                                          <p:val>
                                            <p:strVal val="#ppt_h"/>
                                          </p:val>
                                        </p:tav>
                                      </p:tavLst>
                                    </p:anim>
                                    <p:anim calcmode="lin" valueType="num">
                                      <p:cBhvr>
                                        <p:cTn id="87" dur="1000" fill="hold"/>
                                        <p:tgtEl>
                                          <p:spTgt spid="133"/>
                                        </p:tgtEl>
                                        <p:attrNameLst>
                                          <p:attrName>style.rotation</p:attrName>
                                        </p:attrNameLst>
                                      </p:cBhvr>
                                      <p:tavLst>
                                        <p:tav tm="0">
                                          <p:val>
                                            <p:fltVal val="90"/>
                                          </p:val>
                                        </p:tav>
                                        <p:tav tm="100000">
                                          <p:val>
                                            <p:fltVal val="0"/>
                                          </p:val>
                                        </p:tav>
                                      </p:tavLst>
                                    </p:anim>
                                    <p:animEffect transition="in" filter="fade">
                                      <p:cBhvr>
                                        <p:cTn id="88" dur="1000"/>
                                        <p:tgtEl>
                                          <p:spTgt spid="133"/>
                                        </p:tgtEl>
                                      </p:cBhvr>
                                    </p:animEffect>
                                  </p:childTnLst>
                                </p:cTn>
                              </p:par>
                              <p:par>
                                <p:cTn id="89" presetID="31" presetClass="entr" presetSubtype="0" fill="hold" nodeType="withEffect">
                                  <p:stCondLst>
                                    <p:cond delay="0"/>
                                  </p:stCondLst>
                                  <p:childTnLst>
                                    <p:set>
                                      <p:cBhvr>
                                        <p:cTn id="90" dur="1" fill="hold">
                                          <p:stCondLst>
                                            <p:cond delay="0"/>
                                          </p:stCondLst>
                                        </p:cTn>
                                        <p:tgtEl>
                                          <p:spTgt spid="116"/>
                                        </p:tgtEl>
                                        <p:attrNameLst>
                                          <p:attrName>style.visibility</p:attrName>
                                        </p:attrNameLst>
                                      </p:cBhvr>
                                      <p:to>
                                        <p:strVal val="visible"/>
                                      </p:to>
                                    </p:set>
                                    <p:anim calcmode="lin" valueType="num">
                                      <p:cBhvr>
                                        <p:cTn id="91" dur="1000" fill="hold"/>
                                        <p:tgtEl>
                                          <p:spTgt spid="116"/>
                                        </p:tgtEl>
                                        <p:attrNameLst>
                                          <p:attrName>ppt_w</p:attrName>
                                        </p:attrNameLst>
                                      </p:cBhvr>
                                      <p:tavLst>
                                        <p:tav tm="0">
                                          <p:val>
                                            <p:fltVal val="0"/>
                                          </p:val>
                                        </p:tav>
                                        <p:tav tm="100000">
                                          <p:val>
                                            <p:strVal val="#ppt_w"/>
                                          </p:val>
                                        </p:tav>
                                      </p:tavLst>
                                    </p:anim>
                                    <p:anim calcmode="lin" valueType="num">
                                      <p:cBhvr>
                                        <p:cTn id="92" dur="1000" fill="hold"/>
                                        <p:tgtEl>
                                          <p:spTgt spid="116"/>
                                        </p:tgtEl>
                                        <p:attrNameLst>
                                          <p:attrName>ppt_h</p:attrName>
                                        </p:attrNameLst>
                                      </p:cBhvr>
                                      <p:tavLst>
                                        <p:tav tm="0">
                                          <p:val>
                                            <p:fltVal val="0"/>
                                          </p:val>
                                        </p:tav>
                                        <p:tav tm="100000">
                                          <p:val>
                                            <p:strVal val="#ppt_h"/>
                                          </p:val>
                                        </p:tav>
                                      </p:tavLst>
                                    </p:anim>
                                    <p:anim calcmode="lin" valueType="num">
                                      <p:cBhvr>
                                        <p:cTn id="93" dur="1000" fill="hold"/>
                                        <p:tgtEl>
                                          <p:spTgt spid="116"/>
                                        </p:tgtEl>
                                        <p:attrNameLst>
                                          <p:attrName>style.rotation</p:attrName>
                                        </p:attrNameLst>
                                      </p:cBhvr>
                                      <p:tavLst>
                                        <p:tav tm="0">
                                          <p:val>
                                            <p:fltVal val="90"/>
                                          </p:val>
                                        </p:tav>
                                        <p:tav tm="100000">
                                          <p:val>
                                            <p:fltVal val="0"/>
                                          </p:val>
                                        </p:tav>
                                      </p:tavLst>
                                    </p:anim>
                                    <p:animEffect transition="in" filter="fade">
                                      <p:cBhvr>
                                        <p:cTn id="94" dur="1000"/>
                                        <p:tgtEl>
                                          <p:spTgt spid="116"/>
                                        </p:tgtEl>
                                      </p:cBhvr>
                                    </p:animEffect>
                                  </p:childTnLst>
                                </p:cTn>
                              </p:par>
                              <p:par>
                                <p:cTn id="95" presetID="31" presetClass="entr" presetSubtype="0" fill="hold" nodeType="withEffect">
                                  <p:stCondLst>
                                    <p:cond delay="0"/>
                                  </p:stCondLst>
                                  <p:childTnLst>
                                    <p:set>
                                      <p:cBhvr>
                                        <p:cTn id="96" dur="1" fill="hold">
                                          <p:stCondLst>
                                            <p:cond delay="0"/>
                                          </p:stCondLst>
                                        </p:cTn>
                                        <p:tgtEl>
                                          <p:spTgt spid="118"/>
                                        </p:tgtEl>
                                        <p:attrNameLst>
                                          <p:attrName>style.visibility</p:attrName>
                                        </p:attrNameLst>
                                      </p:cBhvr>
                                      <p:to>
                                        <p:strVal val="visible"/>
                                      </p:to>
                                    </p:set>
                                    <p:anim calcmode="lin" valueType="num">
                                      <p:cBhvr>
                                        <p:cTn id="97" dur="1000" fill="hold"/>
                                        <p:tgtEl>
                                          <p:spTgt spid="118"/>
                                        </p:tgtEl>
                                        <p:attrNameLst>
                                          <p:attrName>ppt_w</p:attrName>
                                        </p:attrNameLst>
                                      </p:cBhvr>
                                      <p:tavLst>
                                        <p:tav tm="0">
                                          <p:val>
                                            <p:fltVal val="0"/>
                                          </p:val>
                                        </p:tav>
                                        <p:tav tm="100000">
                                          <p:val>
                                            <p:strVal val="#ppt_w"/>
                                          </p:val>
                                        </p:tav>
                                      </p:tavLst>
                                    </p:anim>
                                    <p:anim calcmode="lin" valueType="num">
                                      <p:cBhvr>
                                        <p:cTn id="98" dur="1000" fill="hold"/>
                                        <p:tgtEl>
                                          <p:spTgt spid="118"/>
                                        </p:tgtEl>
                                        <p:attrNameLst>
                                          <p:attrName>ppt_h</p:attrName>
                                        </p:attrNameLst>
                                      </p:cBhvr>
                                      <p:tavLst>
                                        <p:tav tm="0">
                                          <p:val>
                                            <p:fltVal val="0"/>
                                          </p:val>
                                        </p:tav>
                                        <p:tav tm="100000">
                                          <p:val>
                                            <p:strVal val="#ppt_h"/>
                                          </p:val>
                                        </p:tav>
                                      </p:tavLst>
                                    </p:anim>
                                    <p:anim calcmode="lin" valueType="num">
                                      <p:cBhvr>
                                        <p:cTn id="99" dur="1000" fill="hold"/>
                                        <p:tgtEl>
                                          <p:spTgt spid="118"/>
                                        </p:tgtEl>
                                        <p:attrNameLst>
                                          <p:attrName>style.rotation</p:attrName>
                                        </p:attrNameLst>
                                      </p:cBhvr>
                                      <p:tavLst>
                                        <p:tav tm="0">
                                          <p:val>
                                            <p:fltVal val="90"/>
                                          </p:val>
                                        </p:tav>
                                        <p:tav tm="100000">
                                          <p:val>
                                            <p:fltVal val="0"/>
                                          </p:val>
                                        </p:tav>
                                      </p:tavLst>
                                    </p:anim>
                                    <p:animEffect transition="in" filter="fade">
                                      <p:cBhvr>
                                        <p:cTn id="100" dur="1000"/>
                                        <p:tgtEl>
                                          <p:spTgt spid="118"/>
                                        </p:tgtEl>
                                      </p:cBhvr>
                                    </p:animEffect>
                                  </p:childTnLst>
                                </p:cTn>
                              </p:par>
                              <p:par>
                                <p:cTn id="101" presetID="31" presetClass="entr" presetSubtype="0" fill="hold" nodeType="withEffect">
                                  <p:stCondLst>
                                    <p:cond delay="0"/>
                                  </p:stCondLst>
                                  <p:childTnLst>
                                    <p:set>
                                      <p:cBhvr>
                                        <p:cTn id="102" dur="1" fill="hold">
                                          <p:stCondLst>
                                            <p:cond delay="0"/>
                                          </p:stCondLst>
                                        </p:cTn>
                                        <p:tgtEl>
                                          <p:spTgt spid="130"/>
                                        </p:tgtEl>
                                        <p:attrNameLst>
                                          <p:attrName>style.visibility</p:attrName>
                                        </p:attrNameLst>
                                      </p:cBhvr>
                                      <p:to>
                                        <p:strVal val="visible"/>
                                      </p:to>
                                    </p:set>
                                    <p:anim calcmode="lin" valueType="num">
                                      <p:cBhvr>
                                        <p:cTn id="103" dur="1000" fill="hold"/>
                                        <p:tgtEl>
                                          <p:spTgt spid="130"/>
                                        </p:tgtEl>
                                        <p:attrNameLst>
                                          <p:attrName>ppt_w</p:attrName>
                                        </p:attrNameLst>
                                      </p:cBhvr>
                                      <p:tavLst>
                                        <p:tav tm="0">
                                          <p:val>
                                            <p:fltVal val="0"/>
                                          </p:val>
                                        </p:tav>
                                        <p:tav tm="100000">
                                          <p:val>
                                            <p:strVal val="#ppt_w"/>
                                          </p:val>
                                        </p:tav>
                                      </p:tavLst>
                                    </p:anim>
                                    <p:anim calcmode="lin" valueType="num">
                                      <p:cBhvr>
                                        <p:cTn id="104" dur="1000" fill="hold"/>
                                        <p:tgtEl>
                                          <p:spTgt spid="130"/>
                                        </p:tgtEl>
                                        <p:attrNameLst>
                                          <p:attrName>ppt_h</p:attrName>
                                        </p:attrNameLst>
                                      </p:cBhvr>
                                      <p:tavLst>
                                        <p:tav tm="0">
                                          <p:val>
                                            <p:fltVal val="0"/>
                                          </p:val>
                                        </p:tav>
                                        <p:tav tm="100000">
                                          <p:val>
                                            <p:strVal val="#ppt_h"/>
                                          </p:val>
                                        </p:tav>
                                      </p:tavLst>
                                    </p:anim>
                                    <p:anim calcmode="lin" valueType="num">
                                      <p:cBhvr>
                                        <p:cTn id="105" dur="1000" fill="hold"/>
                                        <p:tgtEl>
                                          <p:spTgt spid="130"/>
                                        </p:tgtEl>
                                        <p:attrNameLst>
                                          <p:attrName>style.rotation</p:attrName>
                                        </p:attrNameLst>
                                      </p:cBhvr>
                                      <p:tavLst>
                                        <p:tav tm="0">
                                          <p:val>
                                            <p:fltVal val="90"/>
                                          </p:val>
                                        </p:tav>
                                        <p:tav tm="100000">
                                          <p:val>
                                            <p:fltVal val="0"/>
                                          </p:val>
                                        </p:tav>
                                      </p:tavLst>
                                    </p:anim>
                                    <p:animEffect transition="in" filter="fade">
                                      <p:cBhvr>
                                        <p:cTn id="106" dur="1000"/>
                                        <p:tgtEl>
                                          <p:spTgt spid="130"/>
                                        </p:tgtEl>
                                      </p:cBhvr>
                                    </p:animEffect>
                                  </p:childTnLst>
                                </p:cTn>
                              </p:par>
                              <p:par>
                                <p:cTn id="107" presetID="31" presetClass="entr" presetSubtype="0" fill="hold" nodeType="withEffect">
                                  <p:stCondLst>
                                    <p:cond delay="0"/>
                                  </p:stCondLst>
                                  <p:childTnLst>
                                    <p:set>
                                      <p:cBhvr>
                                        <p:cTn id="108" dur="1" fill="hold">
                                          <p:stCondLst>
                                            <p:cond delay="0"/>
                                          </p:stCondLst>
                                        </p:cTn>
                                        <p:tgtEl>
                                          <p:spTgt spid="131"/>
                                        </p:tgtEl>
                                        <p:attrNameLst>
                                          <p:attrName>style.visibility</p:attrName>
                                        </p:attrNameLst>
                                      </p:cBhvr>
                                      <p:to>
                                        <p:strVal val="visible"/>
                                      </p:to>
                                    </p:set>
                                    <p:anim calcmode="lin" valueType="num">
                                      <p:cBhvr>
                                        <p:cTn id="109" dur="1000" fill="hold"/>
                                        <p:tgtEl>
                                          <p:spTgt spid="131"/>
                                        </p:tgtEl>
                                        <p:attrNameLst>
                                          <p:attrName>ppt_w</p:attrName>
                                        </p:attrNameLst>
                                      </p:cBhvr>
                                      <p:tavLst>
                                        <p:tav tm="0">
                                          <p:val>
                                            <p:fltVal val="0"/>
                                          </p:val>
                                        </p:tav>
                                        <p:tav tm="100000">
                                          <p:val>
                                            <p:strVal val="#ppt_w"/>
                                          </p:val>
                                        </p:tav>
                                      </p:tavLst>
                                    </p:anim>
                                    <p:anim calcmode="lin" valueType="num">
                                      <p:cBhvr>
                                        <p:cTn id="110" dur="1000" fill="hold"/>
                                        <p:tgtEl>
                                          <p:spTgt spid="131"/>
                                        </p:tgtEl>
                                        <p:attrNameLst>
                                          <p:attrName>ppt_h</p:attrName>
                                        </p:attrNameLst>
                                      </p:cBhvr>
                                      <p:tavLst>
                                        <p:tav tm="0">
                                          <p:val>
                                            <p:fltVal val="0"/>
                                          </p:val>
                                        </p:tav>
                                        <p:tav tm="100000">
                                          <p:val>
                                            <p:strVal val="#ppt_h"/>
                                          </p:val>
                                        </p:tav>
                                      </p:tavLst>
                                    </p:anim>
                                    <p:anim calcmode="lin" valueType="num">
                                      <p:cBhvr>
                                        <p:cTn id="111" dur="1000" fill="hold"/>
                                        <p:tgtEl>
                                          <p:spTgt spid="131"/>
                                        </p:tgtEl>
                                        <p:attrNameLst>
                                          <p:attrName>style.rotation</p:attrName>
                                        </p:attrNameLst>
                                      </p:cBhvr>
                                      <p:tavLst>
                                        <p:tav tm="0">
                                          <p:val>
                                            <p:fltVal val="90"/>
                                          </p:val>
                                        </p:tav>
                                        <p:tav tm="100000">
                                          <p:val>
                                            <p:fltVal val="0"/>
                                          </p:val>
                                        </p:tav>
                                      </p:tavLst>
                                    </p:anim>
                                    <p:animEffect transition="in" filter="fade">
                                      <p:cBhvr>
                                        <p:cTn id="112" dur="1000"/>
                                        <p:tgtEl>
                                          <p:spTgt spid="131"/>
                                        </p:tgtEl>
                                      </p:cBhvr>
                                    </p:animEffect>
                                  </p:childTnLst>
                                </p:cTn>
                              </p:par>
                              <p:par>
                                <p:cTn id="113" presetID="31" presetClass="entr" presetSubtype="0" fill="hold" nodeType="withEffect">
                                  <p:stCondLst>
                                    <p:cond delay="0"/>
                                  </p:stCondLst>
                                  <p:childTnLst>
                                    <p:set>
                                      <p:cBhvr>
                                        <p:cTn id="114" dur="1" fill="hold">
                                          <p:stCondLst>
                                            <p:cond delay="0"/>
                                          </p:stCondLst>
                                        </p:cTn>
                                        <p:tgtEl>
                                          <p:spTgt spid="132"/>
                                        </p:tgtEl>
                                        <p:attrNameLst>
                                          <p:attrName>style.visibility</p:attrName>
                                        </p:attrNameLst>
                                      </p:cBhvr>
                                      <p:to>
                                        <p:strVal val="visible"/>
                                      </p:to>
                                    </p:set>
                                    <p:anim calcmode="lin" valueType="num">
                                      <p:cBhvr>
                                        <p:cTn id="115" dur="1000" fill="hold"/>
                                        <p:tgtEl>
                                          <p:spTgt spid="132"/>
                                        </p:tgtEl>
                                        <p:attrNameLst>
                                          <p:attrName>ppt_w</p:attrName>
                                        </p:attrNameLst>
                                      </p:cBhvr>
                                      <p:tavLst>
                                        <p:tav tm="0">
                                          <p:val>
                                            <p:fltVal val="0"/>
                                          </p:val>
                                        </p:tav>
                                        <p:tav tm="100000">
                                          <p:val>
                                            <p:strVal val="#ppt_w"/>
                                          </p:val>
                                        </p:tav>
                                      </p:tavLst>
                                    </p:anim>
                                    <p:anim calcmode="lin" valueType="num">
                                      <p:cBhvr>
                                        <p:cTn id="116" dur="1000" fill="hold"/>
                                        <p:tgtEl>
                                          <p:spTgt spid="132"/>
                                        </p:tgtEl>
                                        <p:attrNameLst>
                                          <p:attrName>ppt_h</p:attrName>
                                        </p:attrNameLst>
                                      </p:cBhvr>
                                      <p:tavLst>
                                        <p:tav tm="0">
                                          <p:val>
                                            <p:fltVal val="0"/>
                                          </p:val>
                                        </p:tav>
                                        <p:tav tm="100000">
                                          <p:val>
                                            <p:strVal val="#ppt_h"/>
                                          </p:val>
                                        </p:tav>
                                      </p:tavLst>
                                    </p:anim>
                                    <p:anim calcmode="lin" valueType="num">
                                      <p:cBhvr>
                                        <p:cTn id="117" dur="1000" fill="hold"/>
                                        <p:tgtEl>
                                          <p:spTgt spid="132"/>
                                        </p:tgtEl>
                                        <p:attrNameLst>
                                          <p:attrName>style.rotation</p:attrName>
                                        </p:attrNameLst>
                                      </p:cBhvr>
                                      <p:tavLst>
                                        <p:tav tm="0">
                                          <p:val>
                                            <p:fltVal val="90"/>
                                          </p:val>
                                        </p:tav>
                                        <p:tav tm="100000">
                                          <p:val>
                                            <p:fltVal val="0"/>
                                          </p:val>
                                        </p:tav>
                                      </p:tavLst>
                                    </p:anim>
                                    <p:animEffect transition="in" filter="fade">
                                      <p:cBhvr>
                                        <p:cTn id="118" dur="1000"/>
                                        <p:tgtEl>
                                          <p:spTgt spid="132"/>
                                        </p:tgtEl>
                                      </p:cBhvr>
                                    </p:animEffect>
                                  </p:childTnLst>
                                </p:cTn>
                              </p:par>
                              <p:par>
                                <p:cTn id="119" presetID="31" presetClass="entr" presetSubtype="0" fill="hold" nodeType="withEffect">
                                  <p:stCondLst>
                                    <p:cond delay="0"/>
                                  </p:stCondLst>
                                  <p:childTnLst>
                                    <p:set>
                                      <p:cBhvr>
                                        <p:cTn id="120" dur="1" fill="hold">
                                          <p:stCondLst>
                                            <p:cond delay="0"/>
                                          </p:stCondLst>
                                        </p:cTn>
                                        <p:tgtEl>
                                          <p:spTgt spid="20"/>
                                        </p:tgtEl>
                                        <p:attrNameLst>
                                          <p:attrName>style.visibility</p:attrName>
                                        </p:attrNameLst>
                                      </p:cBhvr>
                                      <p:to>
                                        <p:strVal val="visible"/>
                                      </p:to>
                                    </p:set>
                                    <p:anim calcmode="lin" valueType="num">
                                      <p:cBhvr>
                                        <p:cTn id="121" dur="1000" fill="hold"/>
                                        <p:tgtEl>
                                          <p:spTgt spid="20"/>
                                        </p:tgtEl>
                                        <p:attrNameLst>
                                          <p:attrName>ppt_w</p:attrName>
                                        </p:attrNameLst>
                                      </p:cBhvr>
                                      <p:tavLst>
                                        <p:tav tm="0">
                                          <p:val>
                                            <p:fltVal val="0"/>
                                          </p:val>
                                        </p:tav>
                                        <p:tav tm="100000">
                                          <p:val>
                                            <p:strVal val="#ppt_w"/>
                                          </p:val>
                                        </p:tav>
                                      </p:tavLst>
                                    </p:anim>
                                    <p:anim calcmode="lin" valueType="num">
                                      <p:cBhvr>
                                        <p:cTn id="122" dur="1000" fill="hold"/>
                                        <p:tgtEl>
                                          <p:spTgt spid="20"/>
                                        </p:tgtEl>
                                        <p:attrNameLst>
                                          <p:attrName>ppt_h</p:attrName>
                                        </p:attrNameLst>
                                      </p:cBhvr>
                                      <p:tavLst>
                                        <p:tav tm="0">
                                          <p:val>
                                            <p:fltVal val="0"/>
                                          </p:val>
                                        </p:tav>
                                        <p:tav tm="100000">
                                          <p:val>
                                            <p:strVal val="#ppt_h"/>
                                          </p:val>
                                        </p:tav>
                                      </p:tavLst>
                                    </p:anim>
                                    <p:anim calcmode="lin" valueType="num">
                                      <p:cBhvr>
                                        <p:cTn id="123" dur="1000" fill="hold"/>
                                        <p:tgtEl>
                                          <p:spTgt spid="20"/>
                                        </p:tgtEl>
                                        <p:attrNameLst>
                                          <p:attrName>style.rotation</p:attrName>
                                        </p:attrNameLst>
                                      </p:cBhvr>
                                      <p:tavLst>
                                        <p:tav tm="0">
                                          <p:val>
                                            <p:fltVal val="90"/>
                                          </p:val>
                                        </p:tav>
                                        <p:tav tm="100000">
                                          <p:val>
                                            <p:fltVal val="0"/>
                                          </p:val>
                                        </p:tav>
                                      </p:tavLst>
                                    </p:anim>
                                    <p:animEffect transition="in" filter="fade">
                                      <p:cBhvr>
                                        <p:cTn id="124" dur="1000"/>
                                        <p:tgtEl>
                                          <p:spTgt spid="20"/>
                                        </p:tgtEl>
                                      </p:cBhvr>
                                    </p:animEffect>
                                  </p:childTnLst>
                                </p:cTn>
                              </p:par>
                            </p:childTnLst>
                          </p:cTn>
                        </p:par>
                      </p:childTnLst>
                    </p:cTn>
                  </p:par>
                  <p:par>
                    <p:cTn id="125" fill="hold">
                      <p:stCondLst>
                        <p:cond delay="indefinite"/>
                      </p:stCondLst>
                      <p:childTnLst>
                        <p:par>
                          <p:cTn id="126" fill="hold">
                            <p:stCondLst>
                              <p:cond delay="0"/>
                            </p:stCondLst>
                            <p:childTnLst>
                              <p:par>
                                <p:cTn id="127" presetID="31" presetClass="entr" presetSubtype="0" fill="hold" nodeType="clickEffect">
                                  <p:stCondLst>
                                    <p:cond delay="0"/>
                                  </p:stCondLst>
                                  <p:childTnLst>
                                    <p:set>
                                      <p:cBhvr>
                                        <p:cTn id="128" dur="1" fill="hold">
                                          <p:stCondLst>
                                            <p:cond delay="0"/>
                                          </p:stCondLst>
                                        </p:cTn>
                                        <p:tgtEl>
                                          <p:spTgt spid="127"/>
                                        </p:tgtEl>
                                        <p:attrNameLst>
                                          <p:attrName>style.visibility</p:attrName>
                                        </p:attrNameLst>
                                      </p:cBhvr>
                                      <p:to>
                                        <p:strVal val="visible"/>
                                      </p:to>
                                    </p:set>
                                    <p:anim calcmode="lin" valueType="num">
                                      <p:cBhvr>
                                        <p:cTn id="129" dur="1000" fill="hold"/>
                                        <p:tgtEl>
                                          <p:spTgt spid="127"/>
                                        </p:tgtEl>
                                        <p:attrNameLst>
                                          <p:attrName>ppt_w</p:attrName>
                                        </p:attrNameLst>
                                      </p:cBhvr>
                                      <p:tavLst>
                                        <p:tav tm="0">
                                          <p:val>
                                            <p:fltVal val="0"/>
                                          </p:val>
                                        </p:tav>
                                        <p:tav tm="100000">
                                          <p:val>
                                            <p:strVal val="#ppt_w"/>
                                          </p:val>
                                        </p:tav>
                                      </p:tavLst>
                                    </p:anim>
                                    <p:anim calcmode="lin" valueType="num">
                                      <p:cBhvr>
                                        <p:cTn id="130" dur="1000" fill="hold"/>
                                        <p:tgtEl>
                                          <p:spTgt spid="127"/>
                                        </p:tgtEl>
                                        <p:attrNameLst>
                                          <p:attrName>ppt_h</p:attrName>
                                        </p:attrNameLst>
                                      </p:cBhvr>
                                      <p:tavLst>
                                        <p:tav tm="0">
                                          <p:val>
                                            <p:fltVal val="0"/>
                                          </p:val>
                                        </p:tav>
                                        <p:tav tm="100000">
                                          <p:val>
                                            <p:strVal val="#ppt_h"/>
                                          </p:val>
                                        </p:tav>
                                      </p:tavLst>
                                    </p:anim>
                                    <p:anim calcmode="lin" valueType="num">
                                      <p:cBhvr>
                                        <p:cTn id="131" dur="1000" fill="hold"/>
                                        <p:tgtEl>
                                          <p:spTgt spid="127"/>
                                        </p:tgtEl>
                                        <p:attrNameLst>
                                          <p:attrName>style.rotation</p:attrName>
                                        </p:attrNameLst>
                                      </p:cBhvr>
                                      <p:tavLst>
                                        <p:tav tm="0">
                                          <p:val>
                                            <p:fltVal val="90"/>
                                          </p:val>
                                        </p:tav>
                                        <p:tav tm="100000">
                                          <p:val>
                                            <p:fltVal val="0"/>
                                          </p:val>
                                        </p:tav>
                                      </p:tavLst>
                                    </p:anim>
                                    <p:animEffect transition="in" filter="fade">
                                      <p:cBhvr>
                                        <p:cTn id="132" dur="1000"/>
                                        <p:tgtEl>
                                          <p:spTgt spid="127"/>
                                        </p:tgtEl>
                                      </p:cBhvr>
                                    </p:animEffect>
                                  </p:childTnLst>
                                </p:cTn>
                              </p:par>
                              <p:par>
                                <p:cTn id="133" presetID="31" presetClass="entr" presetSubtype="0" fill="hold" nodeType="withEffect">
                                  <p:stCondLst>
                                    <p:cond delay="0"/>
                                  </p:stCondLst>
                                  <p:childTnLst>
                                    <p:set>
                                      <p:cBhvr>
                                        <p:cTn id="134" dur="1" fill="hold">
                                          <p:stCondLst>
                                            <p:cond delay="0"/>
                                          </p:stCondLst>
                                        </p:cTn>
                                        <p:tgtEl>
                                          <p:spTgt spid="128"/>
                                        </p:tgtEl>
                                        <p:attrNameLst>
                                          <p:attrName>style.visibility</p:attrName>
                                        </p:attrNameLst>
                                      </p:cBhvr>
                                      <p:to>
                                        <p:strVal val="visible"/>
                                      </p:to>
                                    </p:set>
                                    <p:anim calcmode="lin" valueType="num">
                                      <p:cBhvr>
                                        <p:cTn id="135" dur="1000" fill="hold"/>
                                        <p:tgtEl>
                                          <p:spTgt spid="128"/>
                                        </p:tgtEl>
                                        <p:attrNameLst>
                                          <p:attrName>ppt_w</p:attrName>
                                        </p:attrNameLst>
                                      </p:cBhvr>
                                      <p:tavLst>
                                        <p:tav tm="0">
                                          <p:val>
                                            <p:fltVal val="0"/>
                                          </p:val>
                                        </p:tav>
                                        <p:tav tm="100000">
                                          <p:val>
                                            <p:strVal val="#ppt_w"/>
                                          </p:val>
                                        </p:tav>
                                      </p:tavLst>
                                    </p:anim>
                                    <p:anim calcmode="lin" valueType="num">
                                      <p:cBhvr>
                                        <p:cTn id="136" dur="1000" fill="hold"/>
                                        <p:tgtEl>
                                          <p:spTgt spid="128"/>
                                        </p:tgtEl>
                                        <p:attrNameLst>
                                          <p:attrName>ppt_h</p:attrName>
                                        </p:attrNameLst>
                                      </p:cBhvr>
                                      <p:tavLst>
                                        <p:tav tm="0">
                                          <p:val>
                                            <p:fltVal val="0"/>
                                          </p:val>
                                        </p:tav>
                                        <p:tav tm="100000">
                                          <p:val>
                                            <p:strVal val="#ppt_h"/>
                                          </p:val>
                                        </p:tav>
                                      </p:tavLst>
                                    </p:anim>
                                    <p:anim calcmode="lin" valueType="num">
                                      <p:cBhvr>
                                        <p:cTn id="137" dur="1000" fill="hold"/>
                                        <p:tgtEl>
                                          <p:spTgt spid="128"/>
                                        </p:tgtEl>
                                        <p:attrNameLst>
                                          <p:attrName>style.rotation</p:attrName>
                                        </p:attrNameLst>
                                      </p:cBhvr>
                                      <p:tavLst>
                                        <p:tav tm="0">
                                          <p:val>
                                            <p:fltVal val="90"/>
                                          </p:val>
                                        </p:tav>
                                        <p:tav tm="100000">
                                          <p:val>
                                            <p:fltVal val="0"/>
                                          </p:val>
                                        </p:tav>
                                      </p:tavLst>
                                    </p:anim>
                                    <p:animEffect transition="in" filter="fade">
                                      <p:cBhvr>
                                        <p:cTn id="138" dur="1000"/>
                                        <p:tgtEl>
                                          <p:spTgt spid="128"/>
                                        </p:tgtEl>
                                      </p:cBhvr>
                                    </p:animEffect>
                                  </p:childTnLst>
                                </p:cTn>
                              </p:par>
                              <p:par>
                                <p:cTn id="139" presetID="31" presetClass="entr" presetSubtype="0" fill="hold" nodeType="withEffect">
                                  <p:stCondLst>
                                    <p:cond delay="0"/>
                                  </p:stCondLst>
                                  <p:childTnLst>
                                    <p:set>
                                      <p:cBhvr>
                                        <p:cTn id="140" dur="1" fill="hold">
                                          <p:stCondLst>
                                            <p:cond delay="0"/>
                                          </p:stCondLst>
                                        </p:cTn>
                                        <p:tgtEl>
                                          <p:spTgt spid="129"/>
                                        </p:tgtEl>
                                        <p:attrNameLst>
                                          <p:attrName>style.visibility</p:attrName>
                                        </p:attrNameLst>
                                      </p:cBhvr>
                                      <p:to>
                                        <p:strVal val="visible"/>
                                      </p:to>
                                    </p:set>
                                    <p:anim calcmode="lin" valueType="num">
                                      <p:cBhvr>
                                        <p:cTn id="141" dur="1000" fill="hold"/>
                                        <p:tgtEl>
                                          <p:spTgt spid="129"/>
                                        </p:tgtEl>
                                        <p:attrNameLst>
                                          <p:attrName>ppt_w</p:attrName>
                                        </p:attrNameLst>
                                      </p:cBhvr>
                                      <p:tavLst>
                                        <p:tav tm="0">
                                          <p:val>
                                            <p:fltVal val="0"/>
                                          </p:val>
                                        </p:tav>
                                        <p:tav tm="100000">
                                          <p:val>
                                            <p:strVal val="#ppt_w"/>
                                          </p:val>
                                        </p:tav>
                                      </p:tavLst>
                                    </p:anim>
                                    <p:anim calcmode="lin" valueType="num">
                                      <p:cBhvr>
                                        <p:cTn id="142" dur="1000" fill="hold"/>
                                        <p:tgtEl>
                                          <p:spTgt spid="129"/>
                                        </p:tgtEl>
                                        <p:attrNameLst>
                                          <p:attrName>ppt_h</p:attrName>
                                        </p:attrNameLst>
                                      </p:cBhvr>
                                      <p:tavLst>
                                        <p:tav tm="0">
                                          <p:val>
                                            <p:fltVal val="0"/>
                                          </p:val>
                                        </p:tav>
                                        <p:tav tm="100000">
                                          <p:val>
                                            <p:strVal val="#ppt_h"/>
                                          </p:val>
                                        </p:tav>
                                      </p:tavLst>
                                    </p:anim>
                                    <p:anim calcmode="lin" valueType="num">
                                      <p:cBhvr>
                                        <p:cTn id="143" dur="1000" fill="hold"/>
                                        <p:tgtEl>
                                          <p:spTgt spid="129"/>
                                        </p:tgtEl>
                                        <p:attrNameLst>
                                          <p:attrName>style.rotation</p:attrName>
                                        </p:attrNameLst>
                                      </p:cBhvr>
                                      <p:tavLst>
                                        <p:tav tm="0">
                                          <p:val>
                                            <p:fltVal val="90"/>
                                          </p:val>
                                        </p:tav>
                                        <p:tav tm="100000">
                                          <p:val>
                                            <p:fltVal val="0"/>
                                          </p:val>
                                        </p:tav>
                                      </p:tavLst>
                                    </p:anim>
                                    <p:animEffect transition="in" filter="fade">
                                      <p:cBhvr>
                                        <p:cTn id="144" dur="1000"/>
                                        <p:tgtEl>
                                          <p:spTgt spid="129"/>
                                        </p:tgtEl>
                                      </p:cBhvr>
                                    </p:animEffect>
                                  </p:childTnLst>
                                </p:cTn>
                              </p:par>
                              <p:par>
                                <p:cTn id="145" presetID="31" presetClass="entr" presetSubtype="0" fill="hold" nodeType="withEffect">
                                  <p:stCondLst>
                                    <p:cond delay="0"/>
                                  </p:stCondLst>
                                  <p:childTnLst>
                                    <p:set>
                                      <p:cBhvr>
                                        <p:cTn id="146" dur="1" fill="hold">
                                          <p:stCondLst>
                                            <p:cond delay="0"/>
                                          </p:stCondLst>
                                        </p:cTn>
                                        <p:tgtEl>
                                          <p:spTgt spid="4"/>
                                        </p:tgtEl>
                                        <p:attrNameLst>
                                          <p:attrName>style.visibility</p:attrName>
                                        </p:attrNameLst>
                                      </p:cBhvr>
                                      <p:to>
                                        <p:strVal val="visible"/>
                                      </p:to>
                                    </p:set>
                                    <p:anim calcmode="lin" valueType="num">
                                      <p:cBhvr>
                                        <p:cTn id="147" dur="1000" fill="hold"/>
                                        <p:tgtEl>
                                          <p:spTgt spid="4"/>
                                        </p:tgtEl>
                                        <p:attrNameLst>
                                          <p:attrName>ppt_w</p:attrName>
                                        </p:attrNameLst>
                                      </p:cBhvr>
                                      <p:tavLst>
                                        <p:tav tm="0">
                                          <p:val>
                                            <p:fltVal val="0"/>
                                          </p:val>
                                        </p:tav>
                                        <p:tav tm="100000">
                                          <p:val>
                                            <p:strVal val="#ppt_w"/>
                                          </p:val>
                                        </p:tav>
                                      </p:tavLst>
                                    </p:anim>
                                    <p:anim calcmode="lin" valueType="num">
                                      <p:cBhvr>
                                        <p:cTn id="148" dur="1000" fill="hold"/>
                                        <p:tgtEl>
                                          <p:spTgt spid="4"/>
                                        </p:tgtEl>
                                        <p:attrNameLst>
                                          <p:attrName>ppt_h</p:attrName>
                                        </p:attrNameLst>
                                      </p:cBhvr>
                                      <p:tavLst>
                                        <p:tav tm="0">
                                          <p:val>
                                            <p:fltVal val="0"/>
                                          </p:val>
                                        </p:tav>
                                        <p:tav tm="100000">
                                          <p:val>
                                            <p:strVal val="#ppt_h"/>
                                          </p:val>
                                        </p:tav>
                                      </p:tavLst>
                                    </p:anim>
                                    <p:anim calcmode="lin" valueType="num">
                                      <p:cBhvr>
                                        <p:cTn id="149" dur="1000" fill="hold"/>
                                        <p:tgtEl>
                                          <p:spTgt spid="4"/>
                                        </p:tgtEl>
                                        <p:attrNameLst>
                                          <p:attrName>style.rotation</p:attrName>
                                        </p:attrNameLst>
                                      </p:cBhvr>
                                      <p:tavLst>
                                        <p:tav tm="0">
                                          <p:val>
                                            <p:fltVal val="90"/>
                                          </p:val>
                                        </p:tav>
                                        <p:tav tm="100000">
                                          <p:val>
                                            <p:fltVal val="0"/>
                                          </p:val>
                                        </p:tav>
                                      </p:tavLst>
                                    </p:anim>
                                    <p:animEffect transition="in" filter="fade">
                                      <p:cBhvr>
                                        <p:cTn id="150" dur="1000"/>
                                        <p:tgtEl>
                                          <p:spTgt spid="4"/>
                                        </p:tgtEl>
                                      </p:cBhvr>
                                    </p:animEffect>
                                  </p:childTnLst>
                                </p:cTn>
                              </p:par>
                              <p:par>
                                <p:cTn id="151" presetID="31" presetClass="entr" presetSubtype="0" fill="hold" nodeType="withEffect">
                                  <p:stCondLst>
                                    <p:cond delay="0"/>
                                  </p:stCondLst>
                                  <p:childTnLst>
                                    <p:set>
                                      <p:cBhvr>
                                        <p:cTn id="152" dur="1" fill="hold">
                                          <p:stCondLst>
                                            <p:cond delay="0"/>
                                          </p:stCondLst>
                                        </p:cTn>
                                        <p:tgtEl>
                                          <p:spTgt spid="5"/>
                                        </p:tgtEl>
                                        <p:attrNameLst>
                                          <p:attrName>style.visibility</p:attrName>
                                        </p:attrNameLst>
                                      </p:cBhvr>
                                      <p:to>
                                        <p:strVal val="visible"/>
                                      </p:to>
                                    </p:set>
                                    <p:anim calcmode="lin" valueType="num">
                                      <p:cBhvr>
                                        <p:cTn id="153" dur="1000" fill="hold"/>
                                        <p:tgtEl>
                                          <p:spTgt spid="5"/>
                                        </p:tgtEl>
                                        <p:attrNameLst>
                                          <p:attrName>ppt_w</p:attrName>
                                        </p:attrNameLst>
                                      </p:cBhvr>
                                      <p:tavLst>
                                        <p:tav tm="0">
                                          <p:val>
                                            <p:fltVal val="0"/>
                                          </p:val>
                                        </p:tav>
                                        <p:tav tm="100000">
                                          <p:val>
                                            <p:strVal val="#ppt_w"/>
                                          </p:val>
                                        </p:tav>
                                      </p:tavLst>
                                    </p:anim>
                                    <p:anim calcmode="lin" valueType="num">
                                      <p:cBhvr>
                                        <p:cTn id="154" dur="1000" fill="hold"/>
                                        <p:tgtEl>
                                          <p:spTgt spid="5"/>
                                        </p:tgtEl>
                                        <p:attrNameLst>
                                          <p:attrName>ppt_h</p:attrName>
                                        </p:attrNameLst>
                                      </p:cBhvr>
                                      <p:tavLst>
                                        <p:tav tm="0">
                                          <p:val>
                                            <p:fltVal val="0"/>
                                          </p:val>
                                        </p:tav>
                                        <p:tav tm="100000">
                                          <p:val>
                                            <p:strVal val="#ppt_h"/>
                                          </p:val>
                                        </p:tav>
                                      </p:tavLst>
                                    </p:anim>
                                    <p:anim calcmode="lin" valueType="num">
                                      <p:cBhvr>
                                        <p:cTn id="155" dur="1000" fill="hold"/>
                                        <p:tgtEl>
                                          <p:spTgt spid="5"/>
                                        </p:tgtEl>
                                        <p:attrNameLst>
                                          <p:attrName>style.rotation</p:attrName>
                                        </p:attrNameLst>
                                      </p:cBhvr>
                                      <p:tavLst>
                                        <p:tav tm="0">
                                          <p:val>
                                            <p:fltVal val="90"/>
                                          </p:val>
                                        </p:tav>
                                        <p:tav tm="100000">
                                          <p:val>
                                            <p:fltVal val="0"/>
                                          </p:val>
                                        </p:tav>
                                      </p:tavLst>
                                    </p:anim>
                                    <p:animEffect transition="in" filter="fade">
                                      <p:cBhvr>
                                        <p:cTn id="156" dur="1000"/>
                                        <p:tgtEl>
                                          <p:spTgt spid="5"/>
                                        </p:tgtEl>
                                      </p:cBhvr>
                                    </p:animEffect>
                                  </p:childTnLst>
                                </p:cTn>
                              </p:par>
                              <p:par>
                                <p:cTn id="157" presetID="31" presetClass="entr" presetSubtype="0" fill="hold" nodeType="withEffect">
                                  <p:stCondLst>
                                    <p:cond delay="0"/>
                                  </p:stCondLst>
                                  <p:childTnLst>
                                    <p:set>
                                      <p:cBhvr>
                                        <p:cTn id="158" dur="1" fill="hold">
                                          <p:stCondLst>
                                            <p:cond delay="0"/>
                                          </p:stCondLst>
                                        </p:cTn>
                                        <p:tgtEl>
                                          <p:spTgt spid="6"/>
                                        </p:tgtEl>
                                        <p:attrNameLst>
                                          <p:attrName>style.visibility</p:attrName>
                                        </p:attrNameLst>
                                      </p:cBhvr>
                                      <p:to>
                                        <p:strVal val="visible"/>
                                      </p:to>
                                    </p:set>
                                    <p:anim calcmode="lin" valueType="num">
                                      <p:cBhvr>
                                        <p:cTn id="159" dur="1000" fill="hold"/>
                                        <p:tgtEl>
                                          <p:spTgt spid="6"/>
                                        </p:tgtEl>
                                        <p:attrNameLst>
                                          <p:attrName>ppt_w</p:attrName>
                                        </p:attrNameLst>
                                      </p:cBhvr>
                                      <p:tavLst>
                                        <p:tav tm="0">
                                          <p:val>
                                            <p:fltVal val="0"/>
                                          </p:val>
                                        </p:tav>
                                        <p:tav tm="100000">
                                          <p:val>
                                            <p:strVal val="#ppt_w"/>
                                          </p:val>
                                        </p:tav>
                                      </p:tavLst>
                                    </p:anim>
                                    <p:anim calcmode="lin" valueType="num">
                                      <p:cBhvr>
                                        <p:cTn id="160" dur="1000" fill="hold"/>
                                        <p:tgtEl>
                                          <p:spTgt spid="6"/>
                                        </p:tgtEl>
                                        <p:attrNameLst>
                                          <p:attrName>ppt_h</p:attrName>
                                        </p:attrNameLst>
                                      </p:cBhvr>
                                      <p:tavLst>
                                        <p:tav tm="0">
                                          <p:val>
                                            <p:fltVal val="0"/>
                                          </p:val>
                                        </p:tav>
                                        <p:tav tm="100000">
                                          <p:val>
                                            <p:strVal val="#ppt_h"/>
                                          </p:val>
                                        </p:tav>
                                      </p:tavLst>
                                    </p:anim>
                                    <p:anim calcmode="lin" valueType="num">
                                      <p:cBhvr>
                                        <p:cTn id="161" dur="1000" fill="hold"/>
                                        <p:tgtEl>
                                          <p:spTgt spid="6"/>
                                        </p:tgtEl>
                                        <p:attrNameLst>
                                          <p:attrName>style.rotation</p:attrName>
                                        </p:attrNameLst>
                                      </p:cBhvr>
                                      <p:tavLst>
                                        <p:tav tm="0">
                                          <p:val>
                                            <p:fltVal val="90"/>
                                          </p:val>
                                        </p:tav>
                                        <p:tav tm="100000">
                                          <p:val>
                                            <p:fltVal val="0"/>
                                          </p:val>
                                        </p:tav>
                                      </p:tavLst>
                                    </p:anim>
                                    <p:animEffect transition="in" filter="fade">
                                      <p:cBhvr>
                                        <p:cTn id="162" dur="1000"/>
                                        <p:tgtEl>
                                          <p:spTgt spid="6"/>
                                        </p:tgtEl>
                                      </p:cBhvr>
                                    </p:animEffect>
                                  </p:childTnLst>
                                </p:cTn>
                              </p:par>
                              <p:par>
                                <p:cTn id="163" presetID="31" presetClass="entr" presetSubtype="0" fill="hold" nodeType="withEffect">
                                  <p:stCondLst>
                                    <p:cond delay="0"/>
                                  </p:stCondLst>
                                  <p:childTnLst>
                                    <p:set>
                                      <p:cBhvr>
                                        <p:cTn id="164" dur="1" fill="hold">
                                          <p:stCondLst>
                                            <p:cond delay="0"/>
                                          </p:stCondLst>
                                        </p:cTn>
                                        <p:tgtEl>
                                          <p:spTgt spid="7"/>
                                        </p:tgtEl>
                                        <p:attrNameLst>
                                          <p:attrName>style.visibility</p:attrName>
                                        </p:attrNameLst>
                                      </p:cBhvr>
                                      <p:to>
                                        <p:strVal val="visible"/>
                                      </p:to>
                                    </p:set>
                                    <p:anim calcmode="lin" valueType="num">
                                      <p:cBhvr>
                                        <p:cTn id="165" dur="1000" fill="hold"/>
                                        <p:tgtEl>
                                          <p:spTgt spid="7"/>
                                        </p:tgtEl>
                                        <p:attrNameLst>
                                          <p:attrName>ppt_w</p:attrName>
                                        </p:attrNameLst>
                                      </p:cBhvr>
                                      <p:tavLst>
                                        <p:tav tm="0">
                                          <p:val>
                                            <p:fltVal val="0"/>
                                          </p:val>
                                        </p:tav>
                                        <p:tav tm="100000">
                                          <p:val>
                                            <p:strVal val="#ppt_w"/>
                                          </p:val>
                                        </p:tav>
                                      </p:tavLst>
                                    </p:anim>
                                    <p:anim calcmode="lin" valueType="num">
                                      <p:cBhvr>
                                        <p:cTn id="166" dur="1000" fill="hold"/>
                                        <p:tgtEl>
                                          <p:spTgt spid="7"/>
                                        </p:tgtEl>
                                        <p:attrNameLst>
                                          <p:attrName>ppt_h</p:attrName>
                                        </p:attrNameLst>
                                      </p:cBhvr>
                                      <p:tavLst>
                                        <p:tav tm="0">
                                          <p:val>
                                            <p:fltVal val="0"/>
                                          </p:val>
                                        </p:tav>
                                        <p:tav tm="100000">
                                          <p:val>
                                            <p:strVal val="#ppt_h"/>
                                          </p:val>
                                        </p:tav>
                                      </p:tavLst>
                                    </p:anim>
                                    <p:anim calcmode="lin" valueType="num">
                                      <p:cBhvr>
                                        <p:cTn id="167" dur="1000" fill="hold"/>
                                        <p:tgtEl>
                                          <p:spTgt spid="7"/>
                                        </p:tgtEl>
                                        <p:attrNameLst>
                                          <p:attrName>style.rotation</p:attrName>
                                        </p:attrNameLst>
                                      </p:cBhvr>
                                      <p:tavLst>
                                        <p:tav tm="0">
                                          <p:val>
                                            <p:fltVal val="90"/>
                                          </p:val>
                                        </p:tav>
                                        <p:tav tm="100000">
                                          <p:val>
                                            <p:fltVal val="0"/>
                                          </p:val>
                                        </p:tav>
                                      </p:tavLst>
                                    </p:anim>
                                    <p:animEffect transition="in" filter="fade">
                                      <p:cBhvr>
                                        <p:cTn id="168" dur="1000"/>
                                        <p:tgtEl>
                                          <p:spTgt spid="7"/>
                                        </p:tgtEl>
                                      </p:cBhvr>
                                    </p:animEffect>
                                  </p:childTnLst>
                                </p:cTn>
                              </p:par>
                              <p:par>
                                <p:cTn id="169" presetID="31" presetClass="entr" presetSubtype="0" fill="hold" nodeType="withEffect">
                                  <p:stCondLst>
                                    <p:cond delay="0"/>
                                  </p:stCondLst>
                                  <p:childTnLst>
                                    <p:set>
                                      <p:cBhvr>
                                        <p:cTn id="170" dur="1" fill="hold">
                                          <p:stCondLst>
                                            <p:cond delay="0"/>
                                          </p:stCondLst>
                                        </p:cTn>
                                        <p:tgtEl>
                                          <p:spTgt spid="8"/>
                                        </p:tgtEl>
                                        <p:attrNameLst>
                                          <p:attrName>style.visibility</p:attrName>
                                        </p:attrNameLst>
                                      </p:cBhvr>
                                      <p:to>
                                        <p:strVal val="visible"/>
                                      </p:to>
                                    </p:set>
                                    <p:anim calcmode="lin" valueType="num">
                                      <p:cBhvr>
                                        <p:cTn id="171" dur="1000" fill="hold"/>
                                        <p:tgtEl>
                                          <p:spTgt spid="8"/>
                                        </p:tgtEl>
                                        <p:attrNameLst>
                                          <p:attrName>ppt_w</p:attrName>
                                        </p:attrNameLst>
                                      </p:cBhvr>
                                      <p:tavLst>
                                        <p:tav tm="0">
                                          <p:val>
                                            <p:fltVal val="0"/>
                                          </p:val>
                                        </p:tav>
                                        <p:tav tm="100000">
                                          <p:val>
                                            <p:strVal val="#ppt_w"/>
                                          </p:val>
                                        </p:tav>
                                      </p:tavLst>
                                    </p:anim>
                                    <p:anim calcmode="lin" valueType="num">
                                      <p:cBhvr>
                                        <p:cTn id="172" dur="1000" fill="hold"/>
                                        <p:tgtEl>
                                          <p:spTgt spid="8"/>
                                        </p:tgtEl>
                                        <p:attrNameLst>
                                          <p:attrName>ppt_h</p:attrName>
                                        </p:attrNameLst>
                                      </p:cBhvr>
                                      <p:tavLst>
                                        <p:tav tm="0">
                                          <p:val>
                                            <p:fltVal val="0"/>
                                          </p:val>
                                        </p:tav>
                                        <p:tav tm="100000">
                                          <p:val>
                                            <p:strVal val="#ppt_h"/>
                                          </p:val>
                                        </p:tav>
                                      </p:tavLst>
                                    </p:anim>
                                    <p:anim calcmode="lin" valueType="num">
                                      <p:cBhvr>
                                        <p:cTn id="173" dur="1000" fill="hold"/>
                                        <p:tgtEl>
                                          <p:spTgt spid="8"/>
                                        </p:tgtEl>
                                        <p:attrNameLst>
                                          <p:attrName>style.rotation</p:attrName>
                                        </p:attrNameLst>
                                      </p:cBhvr>
                                      <p:tavLst>
                                        <p:tav tm="0">
                                          <p:val>
                                            <p:fltVal val="90"/>
                                          </p:val>
                                        </p:tav>
                                        <p:tav tm="100000">
                                          <p:val>
                                            <p:fltVal val="0"/>
                                          </p:val>
                                        </p:tav>
                                      </p:tavLst>
                                    </p:anim>
                                    <p:animEffect transition="in" filter="fade">
                                      <p:cBhvr>
                                        <p:cTn id="174" dur="1000"/>
                                        <p:tgtEl>
                                          <p:spTgt spid="8"/>
                                        </p:tgtEl>
                                      </p:cBhvr>
                                    </p:animEffect>
                                  </p:childTnLst>
                                </p:cTn>
                              </p:par>
                              <p:par>
                                <p:cTn id="175" presetID="31" presetClass="entr" presetSubtype="0" fill="hold" nodeType="withEffect">
                                  <p:stCondLst>
                                    <p:cond delay="0"/>
                                  </p:stCondLst>
                                  <p:childTnLst>
                                    <p:set>
                                      <p:cBhvr>
                                        <p:cTn id="176" dur="1" fill="hold">
                                          <p:stCondLst>
                                            <p:cond delay="0"/>
                                          </p:stCondLst>
                                        </p:cTn>
                                        <p:tgtEl>
                                          <p:spTgt spid="9"/>
                                        </p:tgtEl>
                                        <p:attrNameLst>
                                          <p:attrName>style.visibility</p:attrName>
                                        </p:attrNameLst>
                                      </p:cBhvr>
                                      <p:to>
                                        <p:strVal val="visible"/>
                                      </p:to>
                                    </p:set>
                                    <p:anim calcmode="lin" valueType="num">
                                      <p:cBhvr>
                                        <p:cTn id="177" dur="1000" fill="hold"/>
                                        <p:tgtEl>
                                          <p:spTgt spid="9"/>
                                        </p:tgtEl>
                                        <p:attrNameLst>
                                          <p:attrName>ppt_w</p:attrName>
                                        </p:attrNameLst>
                                      </p:cBhvr>
                                      <p:tavLst>
                                        <p:tav tm="0">
                                          <p:val>
                                            <p:fltVal val="0"/>
                                          </p:val>
                                        </p:tav>
                                        <p:tav tm="100000">
                                          <p:val>
                                            <p:strVal val="#ppt_w"/>
                                          </p:val>
                                        </p:tav>
                                      </p:tavLst>
                                    </p:anim>
                                    <p:anim calcmode="lin" valueType="num">
                                      <p:cBhvr>
                                        <p:cTn id="178" dur="1000" fill="hold"/>
                                        <p:tgtEl>
                                          <p:spTgt spid="9"/>
                                        </p:tgtEl>
                                        <p:attrNameLst>
                                          <p:attrName>ppt_h</p:attrName>
                                        </p:attrNameLst>
                                      </p:cBhvr>
                                      <p:tavLst>
                                        <p:tav tm="0">
                                          <p:val>
                                            <p:fltVal val="0"/>
                                          </p:val>
                                        </p:tav>
                                        <p:tav tm="100000">
                                          <p:val>
                                            <p:strVal val="#ppt_h"/>
                                          </p:val>
                                        </p:tav>
                                      </p:tavLst>
                                    </p:anim>
                                    <p:anim calcmode="lin" valueType="num">
                                      <p:cBhvr>
                                        <p:cTn id="179" dur="1000" fill="hold"/>
                                        <p:tgtEl>
                                          <p:spTgt spid="9"/>
                                        </p:tgtEl>
                                        <p:attrNameLst>
                                          <p:attrName>style.rotation</p:attrName>
                                        </p:attrNameLst>
                                      </p:cBhvr>
                                      <p:tavLst>
                                        <p:tav tm="0">
                                          <p:val>
                                            <p:fltVal val="90"/>
                                          </p:val>
                                        </p:tav>
                                        <p:tav tm="100000">
                                          <p:val>
                                            <p:fltVal val="0"/>
                                          </p:val>
                                        </p:tav>
                                      </p:tavLst>
                                    </p:anim>
                                    <p:animEffect transition="in" filter="fade">
                                      <p:cBhvr>
                                        <p:cTn id="180" dur="1000"/>
                                        <p:tgtEl>
                                          <p:spTgt spid="9"/>
                                        </p:tgtEl>
                                      </p:cBhvr>
                                    </p:animEffect>
                                  </p:childTnLst>
                                </p:cTn>
                              </p:par>
                              <p:par>
                                <p:cTn id="181" presetID="31" presetClass="entr" presetSubtype="0" fill="hold" nodeType="withEffect">
                                  <p:stCondLst>
                                    <p:cond delay="0"/>
                                  </p:stCondLst>
                                  <p:childTnLst>
                                    <p:set>
                                      <p:cBhvr>
                                        <p:cTn id="182" dur="1" fill="hold">
                                          <p:stCondLst>
                                            <p:cond delay="0"/>
                                          </p:stCondLst>
                                        </p:cTn>
                                        <p:tgtEl>
                                          <p:spTgt spid="10"/>
                                        </p:tgtEl>
                                        <p:attrNameLst>
                                          <p:attrName>style.visibility</p:attrName>
                                        </p:attrNameLst>
                                      </p:cBhvr>
                                      <p:to>
                                        <p:strVal val="visible"/>
                                      </p:to>
                                    </p:set>
                                    <p:anim calcmode="lin" valueType="num">
                                      <p:cBhvr>
                                        <p:cTn id="183" dur="1000" fill="hold"/>
                                        <p:tgtEl>
                                          <p:spTgt spid="10"/>
                                        </p:tgtEl>
                                        <p:attrNameLst>
                                          <p:attrName>ppt_w</p:attrName>
                                        </p:attrNameLst>
                                      </p:cBhvr>
                                      <p:tavLst>
                                        <p:tav tm="0">
                                          <p:val>
                                            <p:fltVal val="0"/>
                                          </p:val>
                                        </p:tav>
                                        <p:tav tm="100000">
                                          <p:val>
                                            <p:strVal val="#ppt_w"/>
                                          </p:val>
                                        </p:tav>
                                      </p:tavLst>
                                    </p:anim>
                                    <p:anim calcmode="lin" valueType="num">
                                      <p:cBhvr>
                                        <p:cTn id="184" dur="1000" fill="hold"/>
                                        <p:tgtEl>
                                          <p:spTgt spid="10"/>
                                        </p:tgtEl>
                                        <p:attrNameLst>
                                          <p:attrName>ppt_h</p:attrName>
                                        </p:attrNameLst>
                                      </p:cBhvr>
                                      <p:tavLst>
                                        <p:tav tm="0">
                                          <p:val>
                                            <p:fltVal val="0"/>
                                          </p:val>
                                        </p:tav>
                                        <p:tav tm="100000">
                                          <p:val>
                                            <p:strVal val="#ppt_h"/>
                                          </p:val>
                                        </p:tav>
                                      </p:tavLst>
                                    </p:anim>
                                    <p:anim calcmode="lin" valueType="num">
                                      <p:cBhvr>
                                        <p:cTn id="185" dur="1000" fill="hold"/>
                                        <p:tgtEl>
                                          <p:spTgt spid="10"/>
                                        </p:tgtEl>
                                        <p:attrNameLst>
                                          <p:attrName>style.rotation</p:attrName>
                                        </p:attrNameLst>
                                      </p:cBhvr>
                                      <p:tavLst>
                                        <p:tav tm="0">
                                          <p:val>
                                            <p:fltVal val="90"/>
                                          </p:val>
                                        </p:tav>
                                        <p:tav tm="100000">
                                          <p:val>
                                            <p:fltVal val="0"/>
                                          </p:val>
                                        </p:tav>
                                      </p:tavLst>
                                    </p:anim>
                                    <p:animEffect transition="in" filter="fade">
                                      <p:cBhvr>
                                        <p:cTn id="186" dur="1000"/>
                                        <p:tgtEl>
                                          <p:spTgt spid="10"/>
                                        </p:tgtEl>
                                      </p:cBhvr>
                                    </p:animEffect>
                                  </p:childTnLst>
                                </p:cTn>
                              </p:par>
                              <p:par>
                                <p:cTn id="187" presetID="31" presetClass="entr" presetSubtype="0" fill="hold" nodeType="withEffect">
                                  <p:stCondLst>
                                    <p:cond delay="0"/>
                                  </p:stCondLst>
                                  <p:childTnLst>
                                    <p:set>
                                      <p:cBhvr>
                                        <p:cTn id="188" dur="1" fill="hold">
                                          <p:stCondLst>
                                            <p:cond delay="0"/>
                                          </p:stCondLst>
                                        </p:cTn>
                                        <p:tgtEl>
                                          <p:spTgt spid="11"/>
                                        </p:tgtEl>
                                        <p:attrNameLst>
                                          <p:attrName>style.visibility</p:attrName>
                                        </p:attrNameLst>
                                      </p:cBhvr>
                                      <p:to>
                                        <p:strVal val="visible"/>
                                      </p:to>
                                    </p:set>
                                    <p:anim calcmode="lin" valueType="num">
                                      <p:cBhvr>
                                        <p:cTn id="189" dur="1000" fill="hold"/>
                                        <p:tgtEl>
                                          <p:spTgt spid="11"/>
                                        </p:tgtEl>
                                        <p:attrNameLst>
                                          <p:attrName>ppt_w</p:attrName>
                                        </p:attrNameLst>
                                      </p:cBhvr>
                                      <p:tavLst>
                                        <p:tav tm="0">
                                          <p:val>
                                            <p:fltVal val="0"/>
                                          </p:val>
                                        </p:tav>
                                        <p:tav tm="100000">
                                          <p:val>
                                            <p:strVal val="#ppt_w"/>
                                          </p:val>
                                        </p:tav>
                                      </p:tavLst>
                                    </p:anim>
                                    <p:anim calcmode="lin" valueType="num">
                                      <p:cBhvr>
                                        <p:cTn id="190" dur="1000" fill="hold"/>
                                        <p:tgtEl>
                                          <p:spTgt spid="11"/>
                                        </p:tgtEl>
                                        <p:attrNameLst>
                                          <p:attrName>ppt_h</p:attrName>
                                        </p:attrNameLst>
                                      </p:cBhvr>
                                      <p:tavLst>
                                        <p:tav tm="0">
                                          <p:val>
                                            <p:fltVal val="0"/>
                                          </p:val>
                                        </p:tav>
                                        <p:tav tm="100000">
                                          <p:val>
                                            <p:strVal val="#ppt_h"/>
                                          </p:val>
                                        </p:tav>
                                      </p:tavLst>
                                    </p:anim>
                                    <p:anim calcmode="lin" valueType="num">
                                      <p:cBhvr>
                                        <p:cTn id="191" dur="1000" fill="hold"/>
                                        <p:tgtEl>
                                          <p:spTgt spid="11"/>
                                        </p:tgtEl>
                                        <p:attrNameLst>
                                          <p:attrName>style.rotation</p:attrName>
                                        </p:attrNameLst>
                                      </p:cBhvr>
                                      <p:tavLst>
                                        <p:tav tm="0">
                                          <p:val>
                                            <p:fltVal val="90"/>
                                          </p:val>
                                        </p:tav>
                                        <p:tav tm="100000">
                                          <p:val>
                                            <p:fltVal val="0"/>
                                          </p:val>
                                        </p:tav>
                                      </p:tavLst>
                                    </p:anim>
                                    <p:animEffect transition="in" filter="fade">
                                      <p:cBhvr>
                                        <p:cTn id="192" dur="1000"/>
                                        <p:tgtEl>
                                          <p:spTgt spid="11"/>
                                        </p:tgtEl>
                                      </p:cBhvr>
                                    </p:animEffect>
                                  </p:childTnLst>
                                </p:cTn>
                              </p:par>
                              <p:par>
                                <p:cTn id="193" presetID="31" presetClass="entr" presetSubtype="0" fill="hold" nodeType="withEffect">
                                  <p:stCondLst>
                                    <p:cond delay="0"/>
                                  </p:stCondLst>
                                  <p:childTnLst>
                                    <p:set>
                                      <p:cBhvr>
                                        <p:cTn id="194" dur="1" fill="hold">
                                          <p:stCondLst>
                                            <p:cond delay="0"/>
                                          </p:stCondLst>
                                        </p:cTn>
                                        <p:tgtEl>
                                          <p:spTgt spid="12"/>
                                        </p:tgtEl>
                                        <p:attrNameLst>
                                          <p:attrName>style.visibility</p:attrName>
                                        </p:attrNameLst>
                                      </p:cBhvr>
                                      <p:to>
                                        <p:strVal val="visible"/>
                                      </p:to>
                                    </p:set>
                                    <p:anim calcmode="lin" valueType="num">
                                      <p:cBhvr>
                                        <p:cTn id="195" dur="1000" fill="hold"/>
                                        <p:tgtEl>
                                          <p:spTgt spid="12"/>
                                        </p:tgtEl>
                                        <p:attrNameLst>
                                          <p:attrName>ppt_w</p:attrName>
                                        </p:attrNameLst>
                                      </p:cBhvr>
                                      <p:tavLst>
                                        <p:tav tm="0">
                                          <p:val>
                                            <p:fltVal val="0"/>
                                          </p:val>
                                        </p:tav>
                                        <p:tav tm="100000">
                                          <p:val>
                                            <p:strVal val="#ppt_w"/>
                                          </p:val>
                                        </p:tav>
                                      </p:tavLst>
                                    </p:anim>
                                    <p:anim calcmode="lin" valueType="num">
                                      <p:cBhvr>
                                        <p:cTn id="196" dur="1000" fill="hold"/>
                                        <p:tgtEl>
                                          <p:spTgt spid="12"/>
                                        </p:tgtEl>
                                        <p:attrNameLst>
                                          <p:attrName>ppt_h</p:attrName>
                                        </p:attrNameLst>
                                      </p:cBhvr>
                                      <p:tavLst>
                                        <p:tav tm="0">
                                          <p:val>
                                            <p:fltVal val="0"/>
                                          </p:val>
                                        </p:tav>
                                        <p:tav tm="100000">
                                          <p:val>
                                            <p:strVal val="#ppt_h"/>
                                          </p:val>
                                        </p:tav>
                                      </p:tavLst>
                                    </p:anim>
                                    <p:anim calcmode="lin" valueType="num">
                                      <p:cBhvr>
                                        <p:cTn id="197" dur="1000" fill="hold"/>
                                        <p:tgtEl>
                                          <p:spTgt spid="12"/>
                                        </p:tgtEl>
                                        <p:attrNameLst>
                                          <p:attrName>style.rotation</p:attrName>
                                        </p:attrNameLst>
                                      </p:cBhvr>
                                      <p:tavLst>
                                        <p:tav tm="0">
                                          <p:val>
                                            <p:fltVal val="90"/>
                                          </p:val>
                                        </p:tav>
                                        <p:tav tm="100000">
                                          <p:val>
                                            <p:fltVal val="0"/>
                                          </p:val>
                                        </p:tav>
                                      </p:tavLst>
                                    </p:anim>
                                    <p:animEffect transition="in" filter="fade">
                                      <p:cBhvr>
                                        <p:cTn id="198" dur="1000"/>
                                        <p:tgtEl>
                                          <p:spTgt spid="12"/>
                                        </p:tgtEl>
                                      </p:cBhvr>
                                    </p:animEffect>
                                  </p:childTnLst>
                                </p:cTn>
                              </p:par>
                              <p:par>
                                <p:cTn id="199" presetID="31" presetClass="entr" presetSubtype="0" fill="hold" nodeType="withEffect">
                                  <p:stCondLst>
                                    <p:cond delay="0"/>
                                  </p:stCondLst>
                                  <p:childTnLst>
                                    <p:set>
                                      <p:cBhvr>
                                        <p:cTn id="200" dur="1" fill="hold">
                                          <p:stCondLst>
                                            <p:cond delay="0"/>
                                          </p:stCondLst>
                                        </p:cTn>
                                        <p:tgtEl>
                                          <p:spTgt spid="13"/>
                                        </p:tgtEl>
                                        <p:attrNameLst>
                                          <p:attrName>style.visibility</p:attrName>
                                        </p:attrNameLst>
                                      </p:cBhvr>
                                      <p:to>
                                        <p:strVal val="visible"/>
                                      </p:to>
                                    </p:set>
                                    <p:anim calcmode="lin" valueType="num">
                                      <p:cBhvr>
                                        <p:cTn id="201" dur="1000" fill="hold"/>
                                        <p:tgtEl>
                                          <p:spTgt spid="13"/>
                                        </p:tgtEl>
                                        <p:attrNameLst>
                                          <p:attrName>ppt_w</p:attrName>
                                        </p:attrNameLst>
                                      </p:cBhvr>
                                      <p:tavLst>
                                        <p:tav tm="0">
                                          <p:val>
                                            <p:fltVal val="0"/>
                                          </p:val>
                                        </p:tav>
                                        <p:tav tm="100000">
                                          <p:val>
                                            <p:strVal val="#ppt_w"/>
                                          </p:val>
                                        </p:tav>
                                      </p:tavLst>
                                    </p:anim>
                                    <p:anim calcmode="lin" valueType="num">
                                      <p:cBhvr>
                                        <p:cTn id="202" dur="1000" fill="hold"/>
                                        <p:tgtEl>
                                          <p:spTgt spid="13"/>
                                        </p:tgtEl>
                                        <p:attrNameLst>
                                          <p:attrName>ppt_h</p:attrName>
                                        </p:attrNameLst>
                                      </p:cBhvr>
                                      <p:tavLst>
                                        <p:tav tm="0">
                                          <p:val>
                                            <p:fltVal val="0"/>
                                          </p:val>
                                        </p:tav>
                                        <p:tav tm="100000">
                                          <p:val>
                                            <p:strVal val="#ppt_h"/>
                                          </p:val>
                                        </p:tav>
                                      </p:tavLst>
                                    </p:anim>
                                    <p:anim calcmode="lin" valueType="num">
                                      <p:cBhvr>
                                        <p:cTn id="203" dur="1000" fill="hold"/>
                                        <p:tgtEl>
                                          <p:spTgt spid="13"/>
                                        </p:tgtEl>
                                        <p:attrNameLst>
                                          <p:attrName>style.rotation</p:attrName>
                                        </p:attrNameLst>
                                      </p:cBhvr>
                                      <p:tavLst>
                                        <p:tav tm="0">
                                          <p:val>
                                            <p:fltVal val="90"/>
                                          </p:val>
                                        </p:tav>
                                        <p:tav tm="100000">
                                          <p:val>
                                            <p:fltVal val="0"/>
                                          </p:val>
                                        </p:tav>
                                      </p:tavLst>
                                    </p:anim>
                                    <p:animEffect transition="in" filter="fade">
                                      <p:cBhvr>
                                        <p:cTn id="204" dur="1000"/>
                                        <p:tgtEl>
                                          <p:spTgt spid="13"/>
                                        </p:tgtEl>
                                      </p:cBhvr>
                                    </p:animEffect>
                                  </p:childTnLst>
                                </p:cTn>
                              </p:par>
                              <p:par>
                                <p:cTn id="205" presetID="31" presetClass="entr" presetSubtype="0" fill="hold" nodeType="withEffect">
                                  <p:stCondLst>
                                    <p:cond delay="0"/>
                                  </p:stCondLst>
                                  <p:childTnLst>
                                    <p:set>
                                      <p:cBhvr>
                                        <p:cTn id="206" dur="1" fill="hold">
                                          <p:stCondLst>
                                            <p:cond delay="0"/>
                                          </p:stCondLst>
                                        </p:cTn>
                                        <p:tgtEl>
                                          <p:spTgt spid="14"/>
                                        </p:tgtEl>
                                        <p:attrNameLst>
                                          <p:attrName>style.visibility</p:attrName>
                                        </p:attrNameLst>
                                      </p:cBhvr>
                                      <p:to>
                                        <p:strVal val="visible"/>
                                      </p:to>
                                    </p:set>
                                    <p:anim calcmode="lin" valueType="num">
                                      <p:cBhvr>
                                        <p:cTn id="207" dur="1000" fill="hold"/>
                                        <p:tgtEl>
                                          <p:spTgt spid="14"/>
                                        </p:tgtEl>
                                        <p:attrNameLst>
                                          <p:attrName>ppt_w</p:attrName>
                                        </p:attrNameLst>
                                      </p:cBhvr>
                                      <p:tavLst>
                                        <p:tav tm="0">
                                          <p:val>
                                            <p:fltVal val="0"/>
                                          </p:val>
                                        </p:tav>
                                        <p:tav tm="100000">
                                          <p:val>
                                            <p:strVal val="#ppt_w"/>
                                          </p:val>
                                        </p:tav>
                                      </p:tavLst>
                                    </p:anim>
                                    <p:anim calcmode="lin" valueType="num">
                                      <p:cBhvr>
                                        <p:cTn id="208" dur="1000" fill="hold"/>
                                        <p:tgtEl>
                                          <p:spTgt spid="14"/>
                                        </p:tgtEl>
                                        <p:attrNameLst>
                                          <p:attrName>ppt_h</p:attrName>
                                        </p:attrNameLst>
                                      </p:cBhvr>
                                      <p:tavLst>
                                        <p:tav tm="0">
                                          <p:val>
                                            <p:fltVal val="0"/>
                                          </p:val>
                                        </p:tav>
                                        <p:tav tm="100000">
                                          <p:val>
                                            <p:strVal val="#ppt_h"/>
                                          </p:val>
                                        </p:tav>
                                      </p:tavLst>
                                    </p:anim>
                                    <p:anim calcmode="lin" valueType="num">
                                      <p:cBhvr>
                                        <p:cTn id="209" dur="1000" fill="hold"/>
                                        <p:tgtEl>
                                          <p:spTgt spid="14"/>
                                        </p:tgtEl>
                                        <p:attrNameLst>
                                          <p:attrName>style.rotation</p:attrName>
                                        </p:attrNameLst>
                                      </p:cBhvr>
                                      <p:tavLst>
                                        <p:tav tm="0">
                                          <p:val>
                                            <p:fltVal val="90"/>
                                          </p:val>
                                        </p:tav>
                                        <p:tav tm="100000">
                                          <p:val>
                                            <p:fltVal val="0"/>
                                          </p:val>
                                        </p:tav>
                                      </p:tavLst>
                                    </p:anim>
                                    <p:animEffect transition="in" filter="fade">
                                      <p:cBhvr>
                                        <p:cTn id="210" dur="1000"/>
                                        <p:tgtEl>
                                          <p:spTgt spid="14"/>
                                        </p:tgtEl>
                                      </p:cBhvr>
                                    </p:animEffect>
                                  </p:childTnLst>
                                </p:cTn>
                              </p:par>
                              <p:par>
                                <p:cTn id="211" presetID="31" presetClass="entr" presetSubtype="0" fill="hold" nodeType="withEffect">
                                  <p:stCondLst>
                                    <p:cond delay="0"/>
                                  </p:stCondLst>
                                  <p:childTnLst>
                                    <p:set>
                                      <p:cBhvr>
                                        <p:cTn id="212" dur="1" fill="hold">
                                          <p:stCondLst>
                                            <p:cond delay="0"/>
                                          </p:stCondLst>
                                        </p:cTn>
                                        <p:tgtEl>
                                          <p:spTgt spid="15"/>
                                        </p:tgtEl>
                                        <p:attrNameLst>
                                          <p:attrName>style.visibility</p:attrName>
                                        </p:attrNameLst>
                                      </p:cBhvr>
                                      <p:to>
                                        <p:strVal val="visible"/>
                                      </p:to>
                                    </p:set>
                                    <p:anim calcmode="lin" valueType="num">
                                      <p:cBhvr>
                                        <p:cTn id="213" dur="1000" fill="hold"/>
                                        <p:tgtEl>
                                          <p:spTgt spid="15"/>
                                        </p:tgtEl>
                                        <p:attrNameLst>
                                          <p:attrName>ppt_w</p:attrName>
                                        </p:attrNameLst>
                                      </p:cBhvr>
                                      <p:tavLst>
                                        <p:tav tm="0">
                                          <p:val>
                                            <p:fltVal val="0"/>
                                          </p:val>
                                        </p:tav>
                                        <p:tav tm="100000">
                                          <p:val>
                                            <p:strVal val="#ppt_w"/>
                                          </p:val>
                                        </p:tav>
                                      </p:tavLst>
                                    </p:anim>
                                    <p:anim calcmode="lin" valueType="num">
                                      <p:cBhvr>
                                        <p:cTn id="214" dur="1000" fill="hold"/>
                                        <p:tgtEl>
                                          <p:spTgt spid="15"/>
                                        </p:tgtEl>
                                        <p:attrNameLst>
                                          <p:attrName>ppt_h</p:attrName>
                                        </p:attrNameLst>
                                      </p:cBhvr>
                                      <p:tavLst>
                                        <p:tav tm="0">
                                          <p:val>
                                            <p:fltVal val="0"/>
                                          </p:val>
                                        </p:tav>
                                        <p:tav tm="100000">
                                          <p:val>
                                            <p:strVal val="#ppt_h"/>
                                          </p:val>
                                        </p:tav>
                                      </p:tavLst>
                                    </p:anim>
                                    <p:anim calcmode="lin" valueType="num">
                                      <p:cBhvr>
                                        <p:cTn id="215" dur="1000" fill="hold"/>
                                        <p:tgtEl>
                                          <p:spTgt spid="15"/>
                                        </p:tgtEl>
                                        <p:attrNameLst>
                                          <p:attrName>style.rotation</p:attrName>
                                        </p:attrNameLst>
                                      </p:cBhvr>
                                      <p:tavLst>
                                        <p:tav tm="0">
                                          <p:val>
                                            <p:fltVal val="90"/>
                                          </p:val>
                                        </p:tav>
                                        <p:tav tm="100000">
                                          <p:val>
                                            <p:fltVal val="0"/>
                                          </p:val>
                                        </p:tav>
                                      </p:tavLst>
                                    </p:anim>
                                    <p:animEffect transition="in" filter="fade">
                                      <p:cBhvr>
                                        <p:cTn id="216" dur="1000"/>
                                        <p:tgtEl>
                                          <p:spTgt spid="15"/>
                                        </p:tgtEl>
                                      </p:cBhvr>
                                    </p:animEffect>
                                  </p:childTnLst>
                                </p:cTn>
                              </p:par>
                              <p:par>
                                <p:cTn id="217" presetID="31" presetClass="entr" presetSubtype="0" fill="hold" nodeType="withEffect">
                                  <p:stCondLst>
                                    <p:cond delay="0"/>
                                  </p:stCondLst>
                                  <p:childTnLst>
                                    <p:set>
                                      <p:cBhvr>
                                        <p:cTn id="218" dur="1" fill="hold">
                                          <p:stCondLst>
                                            <p:cond delay="0"/>
                                          </p:stCondLst>
                                        </p:cTn>
                                        <p:tgtEl>
                                          <p:spTgt spid="16"/>
                                        </p:tgtEl>
                                        <p:attrNameLst>
                                          <p:attrName>style.visibility</p:attrName>
                                        </p:attrNameLst>
                                      </p:cBhvr>
                                      <p:to>
                                        <p:strVal val="visible"/>
                                      </p:to>
                                    </p:set>
                                    <p:anim calcmode="lin" valueType="num">
                                      <p:cBhvr>
                                        <p:cTn id="219" dur="1000" fill="hold"/>
                                        <p:tgtEl>
                                          <p:spTgt spid="16"/>
                                        </p:tgtEl>
                                        <p:attrNameLst>
                                          <p:attrName>ppt_w</p:attrName>
                                        </p:attrNameLst>
                                      </p:cBhvr>
                                      <p:tavLst>
                                        <p:tav tm="0">
                                          <p:val>
                                            <p:fltVal val="0"/>
                                          </p:val>
                                        </p:tav>
                                        <p:tav tm="100000">
                                          <p:val>
                                            <p:strVal val="#ppt_w"/>
                                          </p:val>
                                        </p:tav>
                                      </p:tavLst>
                                    </p:anim>
                                    <p:anim calcmode="lin" valueType="num">
                                      <p:cBhvr>
                                        <p:cTn id="220" dur="1000" fill="hold"/>
                                        <p:tgtEl>
                                          <p:spTgt spid="16"/>
                                        </p:tgtEl>
                                        <p:attrNameLst>
                                          <p:attrName>ppt_h</p:attrName>
                                        </p:attrNameLst>
                                      </p:cBhvr>
                                      <p:tavLst>
                                        <p:tav tm="0">
                                          <p:val>
                                            <p:fltVal val="0"/>
                                          </p:val>
                                        </p:tav>
                                        <p:tav tm="100000">
                                          <p:val>
                                            <p:strVal val="#ppt_h"/>
                                          </p:val>
                                        </p:tav>
                                      </p:tavLst>
                                    </p:anim>
                                    <p:anim calcmode="lin" valueType="num">
                                      <p:cBhvr>
                                        <p:cTn id="221" dur="1000" fill="hold"/>
                                        <p:tgtEl>
                                          <p:spTgt spid="16"/>
                                        </p:tgtEl>
                                        <p:attrNameLst>
                                          <p:attrName>style.rotation</p:attrName>
                                        </p:attrNameLst>
                                      </p:cBhvr>
                                      <p:tavLst>
                                        <p:tav tm="0">
                                          <p:val>
                                            <p:fltVal val="90"/>
                                          </p:val>
                                        </p:tav>
                                        <p:tav tm="100000">
                                          <p:val>
                                            <p:fltVal val="0"/>
                                          </p:val>
                                        </p:tav>
                                      </p:tavLst>
                                    </p:anim>
                                    <p:animEffect transition="in" filter="fade">
                                      <p:cBhvr>
                                        <p:cTn id="222" dur="1000"/>
                                        <p:tgtEl>
                                          <p:spTgt spid="16"/>
                                        </p:tgtEl>
                                      </p:cBhvr>
                                    </p:animEffect>
                                  </p:childTnLst>
                                </p:cTn>
                              </p:par>
                              <p:par>
                                <p:cTn id="223" presetID="31" presetClass="entr" presetSubtype="0" fill="hold" nodeType="withEffect">
                                  <p:stCondLst>
                                    <p:cond delay="0"/>
                                  </p:stCondLst>
                                  <p:childTnLst>
                                    <p:set>
                                      <p:cBhvr>
                                        <p:cTn id="224" dur="1" fill="hold">
                                          <p:stCondLst>
                                            <p:cond delay="0"/>
                                          </p:stCondLst>
                                        </p:cTn>
                                        <p:tgtEl>
                                          <p:spTgt spid="17"/>
                                        </p:tgtEl>
                                        <p:attrNameLst>
                                          <p:attrName>style.visibility</p:attrName>
                                        </p:attrNameLst>
                                      </p:cBhvr>
                                      <p:to>
                                        <p:strVal val="visible"/>
                                      </p:to>
                                    </p:set>
                                    <p:anim calcmode="lin" valueType="num">
                                      <p:cBhvr>
                                        <p:cTn id="225" dur="1000" fill="hold"/>
                                        <p:tgtEl>
                                          <p:spTgt spid="17"/>
                                        </p:tgtEl>
                                        <p:attrNameLst>
                                          <p:attrName>ppt_w</p:attrName>
                                        </p:attrNameLst>
                                      </p:cBhvr>
                                      <p:tavLst>
                                        <p:tav tm="0">
                                          <p:val>
                                            <p:fltVal val="0"/>
                                          </p:val>
                                        </p:tav>
                                        <p:tav tm="100000">
                                          <p:val>
                                            <p:strVal val="#ppt_w"/>
                                          </p:val>
                                        </p:tav>
                                      </p:tavLst>
                                    </p:anim>
                                    <p:anim calcmode="lin" valueType="num">
                                      <p:cBhvr>
                                        <p:cTn id="226" dur="1000" fill="hold"/>
                                        <p:tgtEl>
                                          <p:spTgt spid="17"/>
                                        </p:tgtEl>
                                        <p:attrNameLst>
                                          <p:attrName>ppt_h</p:attrName>
                                        </p:attrNameLst>
                                      </p:cBhvr>
                                      <p:tavLst>
                                        <p:tav tm="0">
                                          <p:val>
                                            <p:fltVal val="0"/>
                                          </p:val>
                                        </p:tav>
                                        <p:tav tm="100000">
                                          <p:val>
                                            <p:strVal val="#ppt_h"/>
                                          </p:val>
                                        </p:tav>
                                      </p:tavLst>
                                    </p:anim>
                                    <p:anim calcmode="lin" valueType="num">
                                      <p:cBhvr>
                                        <p:cTn id="227" dur="1000" fill="hold"/>
                                        <p:tgtEl>
                                          <p:spTgt spid="17"/>
                                        </p:tgtEl>
                                        <p:attrNameLst>
                                          <p:attrName>style.rotation</p:attrName>
                                        </p:attrNameLst>
                                      </p:cBhvr>
                                      <p:tavLst>
                                        <p:tav tm="0">
                                          <p:val>
                                            <p:fltVal val="90"/>
                                          </p:val>
                                        </p:tav>
                                        <p:tav tm="100000">
                                          <p:val>
                                            <p:fltVal val="0"/>
                                          </p:val>
                                        </p:tav>
                                      </p:tavLst>
                                    </p:anim>
                                    <p:animEffect transition="in" filter="fade">
                                      <p:cBhvr>
                                        <p:cTn id="228" dur="1000"/>
                                        <p:tgtEl>
                                          <p:spTgt spid="17"/>
                                        </p:tgtEl>
                                      </p:cBhvr>
                                    </p:animEffect>
                                  </p:childTnLst>
                                </p:cTn>
                              </p:par>
                              <p:par>
                                <p:cTn id="229" presetID="31" presetClass="entr" presetSubtype="0" fill="hold" nodeType="withEffect">
                                  <p:stCondLst>
                                    <p:cond delay="0"/>
                                  </p:stCondLst>
                                  <p:childTnLst>
                                    <p:set>
                                      <p:cBhvr>
                                        <p:cTn id="230" dur="1" fill="hold">
                                          <p:stCondLst>
                                            <p:cond delay="0"/>
                                          </p:stCondLst>
                                        </p:cTn>
                                        <p:tgtEl>
                                          <p:spTgt spid="18"/>
                                        </p:tgtEl>
                                        <p:attrNameLst>
                                          <p:attrName>style.visibility</p:attrName>
                                        </p:attrNameLst>
                                      </p:cBhvr>
                                      <p:to>
                                        <p:strVal val="visible"/>
                                      </p:to>
                                    </p:set>
                                    <p:anim calcmode="lin" valueType="num">
                                      <p:cBhvr>
                                        <p:cTn id="231" dur="1000" fill="hold"/>
                                        <p:tgtEl>
                                          <p:spTgt spid="18"/>
                                        </p:tgtEl>
                                        <p:attrNameLst>
                                          <p:attrName>ppt_w</p:attrName>
                                        </p:attrNameLst>
                                      </p:cBhvr>
                                      <p:tavLst>
                                        <p:tav tm="0">
                                          <p:val>
                                            <p:fltVal val="0"/>
                                          </p:val>
                                        </p:tav>
                                        <p:tav tm="100000">
                                          <p:val>
                                            <p:strVal val="#ppt_w"/>
                                          </p:val>
                                        </p:tav>
                                      </p:tavLst>
                                    </p:anim>
                                    <p:anim calcmode="lin" valueType="num">
                                      <p:cBhvr>
                                        <p:cTn id="232" dur="1000" fill="hold"/>
                                        <p:tgtEl>
                                          <p:spTgt spid="18"/>
                                        </p:tgtEl>
                                        <p:attrNameLst>
                                          <p:attrName>ppt_h</p:attrName>
                                        </p:attrNameLst>
                                      </p:cBhvr>
                                      <p:tavLst>
                                        <p:tav tm="0">
                                          <p:val>
                                            <p:fltVal val="0"/>
                                          </p:val>
                                        </p:tav>
                                        <p:tav tm="100000">
                                          <p:val>
                                            <p:strVal val="#ppt_h"/>
                                          </p:val>
                                        </p:tav>
                                      </p:tavLst>
                                    </p:anim>
                                    <p:anim calcmode="lin" valueType="num">
                                      <p:cBhvr>
                                        <p:cTn id="233" dur="1000" fill="hold"/>
                                        <p:tgtEl>
                                          <p:spTgt spid="18"/>
                                        </p:tgtEl>
                                        <p:attrNameLst>
                                          <p:attrName>style.rotation</p:attrName>
                                        </p:attrNameLst>
                                      </p:cBhvr>
                                      <p:tavLst>
                                        <p:tav tm="0">
                                          <p:val>
                                            <p:fltVal val="90"/>
                                          </p:val>
                                        </p:tav>
                                        <p:tav tm="100000">
                                          <p:val>
                                            <p:fltVal val="0"/>
                                          </p:val>
                                        </p:tav>
                                      </p:tavLst>
                                    </p:anim>
                                    <p:animEffect transition="in" filter="fade">
                                      <p:cBhvr>
                                        <p:cTn id="234" dur="1000"/>
                                        <p:tgtEl>
                                          <p:spTgt spid="18"/>
                                        </p:tgtEl>
                                      </p:cBhvr>
                                    </p:animEffect>
                                  </p:childTnLst>
                                </p:cTn>
                              </p:par>
                              <p:par>
                                <p:cTn id="235" presetID="31" presetClass="entr" presetSubtype="0" fill="hold" nodeType="withEffect">
                                  <p:stCondLst>
                                    <p:cond delay="0"/>
                                  </p:stCondLst>
                                  <p:childTnLst>
                                    <p:set>
                                      <p:cBhvr>
                                        <p:cTn id="236" dur="1" fill="hold">
                                          <p:stCondLst>
                                            <p:cond delay="0"/>
                                          </p:stCondLst>
                                        </p:cTn>
                                        <p:tgtEl>
                                          <p:spTgt spid="19"/>
                                        </p:tgtEl>
                                        <p:attrNameLst>
                                          <p:attrName>style.visibility</p:attrName>
                                        </p:attrNameLst>
                                      </p:cBhvr>
                                      <p:to>
                                        <p:strVal val="visible"/>
                                      </p:to>
                                    </p:set>
                                    <p:anim calcmode="lin" valueType="num">
                                      <p:cBhvr>
                                        <p:cTn id="237" dur="1000" fill="hold"/>
                                        <p:tgtEl>
                                          <p:spTgt spid="19"/>
                                        </p:tgtEl>
                                        <p:attrNameLst>
                                          <p:attrName>ppt_w</p:attrName>
                                        </p:attrNameLst>
                                      </p:cBhvr>
                                      <p:tavLst>
                                        <p:tav tm="0">
                                          <p:val>
                                            <p:fltVal val="0"/>
                                          </p:val>
                                        </p:tav>
                                        <p:tav tm="100000">
                                          <p:val>
                                            <p:strVal val="#ppt_w"/>
                                          </p:val>
                                        </p:tav>
                                      </p:tavLst>
                                    </p:anim>
                                    <p:anim calcmode="lin" valueType="num">
                                      <p:cBhvr>
                                        <p:cTn id="238" dur="1000" fill="hold"/>
                                        <p:tgtEl>
                                          <p:spTgt spid="19"/>
                                        </p:tgtEl>
                                        <p:attrNameLst>
                                          <p:attrName>ppt_h</p:attrName>
                                        </p:attrNameLst>
                                      </p:cBhvr>
                                      <p:tavLst>
                                        <p:tav tm="0">
                                          <p:val>
                                            <p:fltVal val="0"/>
                                          </p:val>
                                        </p:tav>
                                        <p:tav tm="100000">
                                          <p:val>
                                            <p:strVal val="#ppt_h"/>
                                          </p:val>
                                        </p:tav>
                                      </p:tavLst>
                                    </p:anim>
                                    <p:anim calcmode="lin" valueType="num">
                                      <p:cBhvr>
                                        <p:cTn id="239" dur="1000" fill="hold"/>
                                        <p:tgtEl>
                                          <p:spTgt spid="19"/>
                                        </p:tgtEl>
                                        <p:attrNameLst>
                                          <p:attrName>style.rotation</p:attrName>
                                        </p:attrNameLst>
                                      </p:cBhvr>
                                      <p:tavLst>
                                        <p:tav tm="0">
                                          <p:val>
                                            <p:fltVal val="90"/>
                                          </p:val>
                                        </p:tav>
                                        <p:tav tm="100000">
                                          <p:val>
                                            <p:fltVal val="0"/>
                                          </p:val>
                                        </p:tav>
                                      </p:tavLst>
                                    </p:anim>
                                    <p:animEffect transition="in" filter="fade">
                                      <p:cBhvr>
                                        <p:cTn id="240" dur="1000"/>
                                        <p:tgtEl>
                                          <p:spTgt spid="19"/>
                                        </p:tgtEl>
                                      </p:cBhvr>
                                    </p:animEffect>
                                  </p:childTnLst>
                                </p:cTn>
                              </p:par>
                              <p:par>
                                <p:cTn id="241" presetID="31" presetClass="entr" presetSubtype="0" fill="hold" nodeType="withEffect">
                                  <p:stCondLst>
                                    <p:cond delay="0"/>
                                  </p:stCondLst>
                                  <p:childTnLst>
                                    <p:set>
                                      <p:cBhvr>
                                        <p:cTn id="242" dur="1" fill="hold">
                                          <p:stCondLst>
                                            <p:cond delay="0"/>
                                          </p:stCondLst>
                                        </p:cTn>
                                        <p:tgtEl>
                                          <p:spTgt spid="22"/>
                                        </p:tgtEl>
                                        <p:attrNameLst>
                                          <p:attrName>style.visibility</p:attrName>
                                        </p:attrNameLst>
                                      </p:cBhvr>
                                      <p:to>
                                        <p:strVal val="visible"/>
                                      </p:to>
                                    </p:set>
                                    <p:anim calcmode="lin" valueType="num">
                                      <p:cBhvr>
                                        <p:cTn id="243" dur="1000" fill="hold"/>
                                        <p:tgtEl>
                                          <p:spTgt spid="22"/>
                                        </p:tgtEl>
                                        <p:attrNameLst>
                                          <p:attrName>ppt_w</p:attrName>
                                        </p:attrNameLst>
                                      </p:cBhvr>
                                      <p:tavLst>
                                        <p:tav tm="0">
                                          <p:val>
                                            <p:fltVal val="0"/>
                                          </p:val>
                                        </p:tav>
                                        <p:tav tm="100000">
                                          <p:val>
                                            <p:strVal val="#ppt_w"/>
                                          </p:val>
                                        </p:tav>
                                      </p:tavLst>
                                    </p:anim>
                                    <p:anim calcmode="lin" valueType="num">
                                      <p:cBhvr>
                                        <p:cTn id="244" dur="1000" fill="hold"/>
                                        <p:tgtEl>
                                          <p:spTgt spid="22"/>
                                        </p:tgtEl>
                                        <p:attrNameLst>
                                          <p:attrName>ppt_h</p:attrName>
                                        </p:attrNameLst>
                                      </p:cBhvr>
                                      <p:tavLst>
                                        <p:tav tm="0">
                                          <p:val>
                                            <p:fltVal val="0"/>
                                          </p:val>
                                        </p:tav>
                                        <p:tav tm="100000">
                                          <p:val>
                                            <p:strVal val="#ppt_h"/>
                                          </p:val>
                                        </p:tav>
                                      </p:tavLst>
                                    </p:anim>
                                    <p:anim calcmode="lin" valueType="num">
                                      <p:cBhvr>
                                        <p:cTn id="245" dur="1000" fill="hold"/>
                                        <p:tgtEl>
                                          <p:spTgt spid="22"/>
                                        </p:tgtEl>
                                        <p:attrNameLst>
                                          <p:attrName>style.rotation</p:attrName>
                                        </p:attrNameLst>
                                      </p:cBhvr>
                                      <p:tavLst>
                                        <p:tav tm="0">
                                          <p:val>
                                            <p:fltVal val="90"/>
                                          </p:val>
                                        </p:tav>
                                        <p:tav tm="100000">
                                          <p:val>
                                            <p:fltVal val="0"/>
                                          </p:val>
                                        </p:tav>
                                      </p:tavLst>
                                    </p:anim>
                                    <p:animEffect transition="in" filter="fade">
                                      <p:cBhvr>
                                        <p:cTn id="246" dur="1000"/>
                                        <p:tgtEl>
                                          <p:spTgt spid="22"/>
                                        </p:tgtEl>
                                      </p:cBhvr>
                                    </p:animEffect>
                                  </p:childTnLst>
                                </p:cTn>
                              </p:par>
                              <p:par>
                                <p:cTn id="247" presetID="31" presetClass="entr" presetSubtype="0" fill="hold" nodeType="withEffect">
                                  <p:stCondLst>
                                    <p:cond delay="0"/>
                                  </p:stCondLst>
                                  <p:childTnLst>
                                    <p:set>
                                      <p:cBhvr>
                                        <p:cTn id="248" dur="1" fill="hold">
                                          <p:stCondLst>
                                            <p:cond delay="0"/>
                                          </p:stCondLst>
                                        </p:cTn>
                                        <p:tgtEl>
                                          <p:spTgt spid="23"/>
                                        </p:tgtEl>
                                        <p:attrNameLst>
                                          <p:attrName>style.visibility</p:attrName>
                                        </p:attrNameLst>
                                      </p:cBhvr>
                                      <p:to>
                                        <p:strVal val="visible"/>
                                      </p:to>
                                    </p:set>
                                    <p:anim calcmode="lin" valueType="num">
                                      <p:cBhvr>
                                        <p:cTn id="249" dur="1000" fill="hold"/>
                                        <p:tgtEl>
                                          <p:spTgt spid="23"/>
                                        </p:tgtEl>
                                        <p:attrNameLst>
                                          <p:attrName>ppt_w</p:attrName>
                                        </p:attrNameLst>
                                      </p:cBhvr>
                                      <p:tavLst>
                                        <p:tav tm="0">
                                          <p:val>
                                            <p:fltVal val="0"/>
                                          </p:val>
                                        </p:tav>
                                        <p:tav tm="100000">
                                          <p:val>
                                            <p:strVal val="#ppt_w"/>
                                          </p:val>
                                        </p:tav>
                                      </p:tavLst>
                                    </p:anim>
                                    <p:anim calcmode="lin" valueType="num">
                                      <p:cBhvr>
                                        <p:cTn id="250" dur="1000" fill="hold"/>
                                        <p:tgtEl>
                                          <p:spTgt spid="23"/>
                                        </p:tgtEl>
                                        <p:attrNameLst>
                                          <p:attrName>ppt_h</p:attrName>
                                        </p:attrNameLst>
                                      </p:cBhvr>
                                      <p:tavLst>
                                        <p:tav tm="0">
                                          <p:val>
                                            <p:fltVal val="0"/>
                                          </p:val>
                                        </p:tav>
                                        <p:tav tm="100000">
                                          <p:val>
                                            <p:strVal val="#ppt_h"/>
                                          </p:val>
                                        </p:tav>
                                      </p:tavLst>
                                    </p:anim>
                                    <p:anim calcmode="lin" valueType="num">
                                      <p:cBhvr>
                                        <p:cTn id="251" dur="1000" fill="hold"/>
                                        <p:tgtEl>
                                          <p:spTgt spid="23"/>
                                        </p:tgtEl>
                                        <p:attrNameLst>
                                          <p:attrName>style.rotation</p:attrName>
                                        </p:attrNameLst>
                                      </p:cBhvr>
                                      <p:tavLst>
                                        <p:tav tm="0">
                                          <p:val>
                                            <p:fltVal val="90"/>
                                          </p:val>
                                        </p:tav>
                                        <p:tav tm="100000">
                                          <p:val>
                                            <p:fltVal val="0"/>
                                          </p:val>
                                        </p:tav>
                                      </p:tavLst>
                                    </p:anim>
                                    <p:animEffect transition="in" filter="fade">
                                      <p:cBhvr>
                                        <p:cTn id="252" dur="1000"/>
                                        <p:tgtEl>
                                          <p:spTgt spid="23"/>
                                        </p:tgtEl>
                                      </p:cBhvr>
                                    </p:animEffect>
                                  </p:childTnLst>
                                </p:cTn>
                              </p:par>
                              <p:par>
                                <p:cTn id="253" presetID="31" presetClass="entr" presetSubtype="0" fill="hold" nodeType="withEffect">
                                  <p:stCondLst>
                                    <p:cond delay="0"/>
                                  </p:stCondLst>
                                  <p:childTnLst>
                                    <p:set>
                                      <p:cBhvr>
                                        <p:cTn id="254" dur="1" fill="hold">
                                          <p:stCondLst>
                                            <p:cond delay="0"/>
                                          </p:stCondLst>
                                        </p:cTn>
                                        <p:tgtEl>
                                          <p:spTgt spid="24"/>
                                        </p:tgtEl>
                                        <p:attrNameLst>
                                          <p:attrName>style.visibility</p:attrName>
                                        </p:attrNameLst>
                                      </p:cBhvr>
                                      <p:to>
                                        <p:strVal val="visible"/>
                                      </p:to>
                                    </p:set>
                                    <p:anim calcmode="lin" valueType="num">
                                      <p:cBhvr>
                                        <p:cTn id="255" dur="1000" fill="hold"/>
                                        <p:tgtEl>
                                          <p:spTgt spid="24"/>
                                        </p:tgtEl>
                                        <p:attrNameLst>
                                          <p:attrName>ppt_w</p:attrName>
                                        </p:attrNameLst>
                                      </p:cBhvr>
                                      <p:tavLst>
                                        <p:tav tm="0">
                                          <p:val>
                                            <p:fltVal val="0"/>
                                          </p:val>
                                        </p:tav>
                                        <p:tav tm="100000">
                                          <p:val>
                                            <p:strVal val="#ppt_w"/>
                                          </p:val>
                                        </p:tav>
                                      </p:tavLst>
                                    </p:anim>
                                    <p:anim calcmode="lin" valueType="num">
                                      <p:cBhvr>
                                        <p:cTn id="256" dur="1000" fill="hold"/>
                                        <p:tgtEl>
                                          <p:spTgt spid="24"/>
                                        </p:tgtEl>
                                        <p:attrNameLst>
                                          <p:attrName>ppt_h</p:attrName>
                                        </p:attrNameLst>
                                      </p:cBhvr>
                                      <p:tavLst>
                                        <p:tav tm="0">
                                          <p:val>
                                            <p:fltVal val="0"/>
                                          </p:val>
                                        </p:tav>
                                        <p:tav tm="100000">
                                          <p:val>
                                            <p:strVal val="#ppt_h"/>
                                          </p:val>
                                        </p:tav>
                                      </p:tavLst>
                                    </p:anim>
                                    <p:anim calcmode="lin" valueType="num">
                                      <p:cBhvr>
                                        <p:cTn id="257" dur="1000" fill="hold"/>
                                        <p:tgtEl>
                                          <p:spTgt spid="24"/>
                                        </p:tgtEl>
                                        <p:attrNameLst>
                                          <p:attrName>style.rotation</p:attrName>
                                        </p:attrNameLst>
                                      </p:cBhvr>
                                      <p:tavLst>
                                        <p:tav tm="0">
                                          <p:val>
                                            <p:fltVal val="90"/>
                                          </p:val>
                                        </p:tav>
                                        <p:tav tm="100000">
                                          <p:val>
                                            <p:fltVal val="0"/>
                                          </p:val>
                                        </p:tav>
                                      </p:tavLst>
                                    </p:anim>
                                    <p:animEffect transition="in" filter="fade">
                                      <p:cBhvr>
                                        <p:cTn id="258" dur="1000"/>
                                        <p:tgtEl>
                                          <p:spTgt spid="24"/>
                                        </p:tgtEl>
                                      </p:cBhvr>
                                    </p:animEffect>
                                  </p:childTnLst>
                                </p:cTn>
                              </p:par>
                              <p:par>
                                <p:cTn id="259" presetID="31" presetClass="entr" presetSubtype="0" fill="hold" nodeType="withEffect">
                                  <p:stCondLst>
                                    <p:cond delay="0"/>
                                  </p:stCondLst>
                                  <p:childTnLst>
                                    <p:set>
                                      <p:cBhvr>
                                        <p:cTn id="260" dur="1" fill="hold">
                                          <p:stCondLst>
                                            <p:cond delay="0"/>
                                          </p:stCondLst>
                                        </p:cTn>
                                        <p:tgtEl>
                                          <p:spTgt spid="25"/>
                                        </p:tgtEl>
                                        <p:attrNameLst>
                                          <p:attrName>style.visibility</p:attrName>
                                        </p:attrNameLst>
                                      </p:cBhvr>
                                      <p:to>
                                        <p:strVal val="visible"/>
                                      </p:to>
                                    </p:set>
                                    <p:anim calcmode="lin" valueType="num">
                                      <p:cBhvr>
                                        <p:cTn id="261" dur="1000" fill="hold"/>
                                        <p:tgtEl>
                                          <p:spTgt spid="25"/>
                                        </p:tgtEl>
                                        <p:attrNameLst>
                                          <p:attrName>ppt_w</p:attrName>
                                        </p:attrNameLst>
                                      </p:cBhvr>
                                      <p:tavLst>
                                        <p:tav tm="0">
                                          <p:val>
                                            <p:fltVal val="0"/>
                                          </p:val>
                                        </p:tav>
                                        <p:tav tm="100000">
                                          <p:val>
                                            <p:strVal val="#ppt_w"/>
                                          </p:val>
                                        </p:tav>
                                      </p:tavLst>
                                    </p:anim>
                                    <p:anim calcmode="lin" valueType="num">
                                      <p:cBhvr>
                                        <p:cTn id="262" dur="1000" fill="hold"/>
                                        <p:tgtEl>
                                          <p:spTgt spid="25"/>
                                        </p:tgtEl>
                                        <p:attrNameLst>
                                          <p:attrName>ppt_h</p:attrName>
                                        </p:attrNameLst>
                                      </p:cBhvr>
                                      <p:tavLst>
                                        <p:tav tm="0">
                                          <p:val>
                                            <p:fltVal val="0"/>
                                          </p:val>
                                        </p:tav>
                                        <p:tav tm="100000">
                                          <p:val>
                                            <p:strVal val="#ppt_h"/>
                                          </p:val>
                                        </p:tav>
                                      </p:tavLst>
                                    </p:anim>
                                    <p:anim calcmode="lin" valueType="num">
                                      <p:cBhvr>
                                        <p:cTn id="263" dur="1000" fill="hold"/>
                                        <p:tgtEl>
                                          <p:spTgt spid="25"/>
                                        </p:tgtEl>
                                        <p:attrNameLst>
                                          <p:attrName>style.rotation</p:attrName>
                                        </p:attrNameLst>
                                      </p:cBhvr>
                                      <p:tavLst>
                                        <p:tav tm="0">
                                          <p:val>
                                            <p:fltVal val="90"/>
                                          </p:val>
                                        </p:tav>
                                        <p:tav tm="100000">
                                          <p:val>
                                            <p:fltVal val="0"/>
                                          </p:val>
                                        </p:tav>
                                      </p:tavLst>
                                    </p:anim>
                                    <p:animEffect transition="in" filter="fade">
                                      <p:cBhvr>
                                        <p:cTn id="264" dur="1000"/>
                                        <p:tgtEl>
                                          <p:spTgt spid="25"/>
                                        </p:tgtEl>
                                      </p:cBhvr>
                                    </p:animEffect>
                                  </p:childTnLst>
                                </p:cTn>
                              </p:par>
                            </p:childTnLst>
                          </p:cTn>
                        </p:par>
                      </p:childTnLst>
                    </p:cTn>
                  </p:par>
                  <p:par>
                    <p:cTn id="265" fill="hold">
                      <p:stCondLst>
                        <p:cond delay="indefinite"/>
                      </p:stCondLst>
                      <p:childTnLst>
                        <p:par>
                          <p:cTn id="266" fill="hold">
                            <p:stCondLst>
                              <p:cond delay="0"/>
                            </p:stCondLst>
                            <p:childTnLst>
                              <p:par>
                                <p:cTn id="267" presetID="31" presetClass="entr" presetSubtype="0" fill="hold" nodeType="clickEffect">
                                  <p:stCondLst>
                                    <p:cond delay="0"/>
                                  </p:stCondLst>
                                  <p:childTnLst>
                                    <p:set>
                                      <p:cBhvr>
                                        <p:cTn id="268" dur="1" fill="hold">
                                          <p:stCondLst>
                                            <p:cond delay="0"/>
                                          </p:stCondLst>
                                        </p:cTn>
                                        <p:tgtEl>
                                          <p:spTgt spid="77"/>
                                        </p:tgtEl>
                                        <p:attrNameLst>
                                          <p:attrName>style.visibility</p:attrName>
                                        </p:attrNameLst>
                                      </p:cBhvr>
                                      <p:to>
                                        <p:strVal val="visible"/>
                                      </p:to>
                                    </p:set>
                                    <p:anim calcmode="lin" valueType="num">
                                      <p:cBhvr>
                                        <p:cTn id="269" dur="1000" fill="hold"/>
                                        <p:tgtEl>
                                          <p:spTgt spid="77"/>
                                        </p:tgtEl>
                                        <p:attrNameLst>
                                          <p:attrName>ppt_w</p:attrName>
                                        </p:attrNameLst>
                                      </p:cBhvr>
                                      <p:tavLst>
                                        <p:tav tm="0">
                                          <p:val>
                                            <p:fltVal val="0"/>
                                          </p:val>
                                        </p:tav>
                                        <p:tav tm="100000">
                                          <p:val>
                                            <p:strVal val="#ppt_w"/>
                                          </p:val>
                                        </p:tav>
                                      </p:tavLst>
                                    </p:anim>
                                    <p:anim calcmode="lin" valueType="num">
                                      <p:cBhvr>
                                        <p:cTn id="270" dur="1000" fill="hold"/>
                                        <p:tgtEl>
                                          <p:spTgt spid="77"/>
                                        </p:tgtEl>
                                        <p:attrNameLst>
                                          <p:attrName>ppt_h</p:attrName>
                                        </p:attrNameLst>
                                      </p:cBhvr>
                                      <p:tavLst>
                                        <p:tav tm="0">
                                          <p:val>
                                            <p:fltVal val="0"/>
                                          </p:val>
                                        </p:tav>
                                        <p:tav tm="100000">
                                          <p:val>
                                            <p:strVal val="#ppt_h"/>
                                          </p:val>
                                        </p:tav>
                                      </p:tavLst>
                                    </p:anim>
                                    <p:anim calcmode="lin" valueType="num">
                                      <p:cBhvr>
                                        <p:cTn id="271" dur="1000" fill="hold"/>
                                        <p:tgtEl>
                                          <p:spTgt spid="77"/>
                                        </p:tgtEl>
                                        <p:attrNameLst>
                                          <p:attrName>style.rotation</p:attrName>
                                        </p:attrNameLst>
                                      </p:cBhvr>
                                      <p:tavLst>
                                        <p:tav tm="0">
                                          <p:val>
                                            <p:fltVal val="90"/>
                                          </p:val>
                                        </p:tav>
                                        <p:tav tm="100000">
                                          <p:val>
                                            <p:fltVal val="0"/>
                                          </p:val>
                                        </p:tav>
                                      </p:tavLst>
                                    </p:anim>
                                    <p:animEffect transition="in" filter="fade">
                                      <p:cBhvr>
                                        <p:cTn id="272" dur="1000"/>
                                        <p:tgtEl>
                                          <p:spTgt spid="77"/>
                                        </p:tgtEl>
                                      </p:cBhvr>
                                    </p:animEffect>
                                  </p:childTnLst>
                                </p:cTn>
                              </p:par>
                              <p:par>
                                <p:cTn id="273" presetID="31" presetClass="entr" presetSubtype="0" fill="hold" nodeType="withEffect">
                                  <p:stCondLst>
                                    <p:cond delay="0"/>
                                  </p:stCondLst>
                                  <p:childTnLst>
                                    <p:set>
                                      <p:cBhvr>
                                        <p:cTn id="274" dur="1" fill="hold">
                                          <p:stCondLst>
                                            <p:cond delay="0"/>
                                          </p:stCondLst>
                                        </p:cTn>
                                        <p:tgtEl>
                                          <p:spTgt spid="79"/>
                                        </p:tgtEl>
                                        <p:attrNameLst>
                                          <p:attrName>style.visibility</p:attrName>
                                        </p:attrNameLst>
                                      </p:cBhvr>
                                      <p:to>
                                        <p:strVal val="visible"/>
                                      </p:to>
                                    </p:set>
                                    <p:anim calcmode="lin" valueType="num">
                                      <p:cBhvr>
                                        <p:cTn id="275" dur="1000" fill="hold"/>
                                        <p:tgtEl>
                                          <p:spTgt spid="79"/>
                                        </p:tgtEl>
                                        <p:attrNameLst>
                                          <p:attrName>ppt_w</p:attrName>
                                        </p:attrNameLst>
                                      </p:cBhvr>
                                      <p:tavLst>
                                        <p:tav tm="0">
                                          <p:val>
                                            <p:fltVal val="0"/>
                                          </p:val>
                                        </p:tav>
                                        <p:tav tm="100000">
                                          <p:val>
                                            <p:strVal val="#ppt_w"/>
                                          </p:val>
                                        </p:tav>
                                      </p:tavLst>
                                    </p:anim>
                                    <p:anim calcmode="lin" valueType="num">
                                      <p:cBhvr>
                                        <p:cTn id="276" dur="1000" fill="hold"/>
                                        <p:tgtEl>
                                          <p:spTgt spid="79"/>
                                        </p:tgtEl>
                                        <p:attrNameLst>
                                          <p:attrName>ppt_h</p:attrName>
                                        </p:attrNameLst>
                                      </p:cBhvr>
                                      <p:tavLst>
                                        <p:tav tm="0">
                                          <p:val>
                                            <p:fltVal val="0"/>
                                          </p:val>
                                        </p:tav>
                                        <p:tav tm="100000">
                                          <p:val>
                                            <p:strVal val="#ppt_h"/>
                                          </p:val>
                                        </p:tav>
                                      </p:tavLst>
                                    </p:anim>
                                    <p:anim calcmode="lin" valueType="num">
                                      <p:cBhvr>
                                        <p:cTn id="277" dur="1000" fill="hold"/>
                                        <p:tgtEl>
                                          <p:spTgt spid="79"/>
                                        </p:tgtEl>
                                        <p:attrNameLst>
                                          <p:attrName>style.rotation</p:attrName>
                                        </p:attrNameLst>
                                      </p:cBhvr>
                                      <p:tavLst>
                                        <p:tav tm="0">
                                          <p:val>
                                            <p:fltVal val="90"/>
                                          </p:val>
                                        </p:tav>
                                        <p:tav tm="100000">
                                          <p:val>
                                            <p:fltVal val="0"/>
                                          </p:val>
                                        </p:tav>
                                      </p:tavLst>
                                    </p:anim>
                                    <p:animEffect transition="in" filter="fade">
                                      <p:cBhvr>
                                        <p:cTn id="278" dur="1000"/>
                                        <p:tgtEl>
                                          <p:spTgt spid="79"/>
                                        </p:tgtEl>
                                      </p:cBhvr>
                                    </p:animEffect>
                                  </p:childTnLst>
                                </p:cTn>
                              </p:par>
                              <p:par>
                                <p:cTn id="279" presetID="31" presetClass="entr" presetSubtype="0" fill="hold" nodeType="withEffect">
                                  <p:stCondLst>
                                    <p:cond delay="0"/>
                                  </p:stCondLst>
                                  <p:childTnLst>
                                    <p:set>
                                      <p:cBhvr>
                                        <p:cTn id="280" dur="1" fill="hold">
                                          <p:stCondLst>
                                            <p:cond delay="0"/>
                                          </p:stCondLst>
                                        </p:cTn>
                                        <p:tgtEl>
                                          <p:spTgt spid="82"/>
                                        </p:tgtEl>
                                        <p:attrNameLst>
                                          <p:attrName>style.visibility</p:attrName>
                                        </p:attrNameLst>
                                      </p:cBhvr>
                                      <p:to>
                                        <p:strVal val="visible"/>
                                      </p:to>
                                    </p:set>
                                    <p:anim calcmode="lin" valueType="num">
                                      <p:cBhvr>
                                        <p:cTn id="281" dur="1000" fill="hold"/>
                                        <p:tgtEl>
                                          <p:spTgt spid="82"/>
                                        </p:tgtEl>
                                        <p:attrNameLst>
                                          <p:attrName>ppt_w</p:attrName>
                                        </p:attrNameLst>
                                      </p:cBhvr>
                                      <p:tavLst>
                                        <p:tav tm="0">
                                          <p:val>
                                            <p:fltVal val="0"/>
                                          </p:val>
                                        </p:tav>
                                        <p:tav tm="100000">
                                          <p:val>
                                            <p:strVal val="#ppt_w"/>
                                          </p:val>
                                        </p:tav>
                                      </p:tavLst>
                                    </p:anim>
                                    <p:anim calcmode="lin" valueType="num">
                                      <p:cBhvr>
                                        <p:cTn id="282" dur="1000" fill="hold"/>
                                        <p:tgtEl>
                                          <p:spTgt spid="82"/>
                                        </p:tgtEl>
                                        <p:attrNameLst>
                                          <p:attrName>ppt_h</p:attrName>
                                        </p:attrNameLst>
                                      </p:cBhvr>
                                      <p:tavLst>
                                        <p:tav tm="0">
                                          <p:val>
                                            <p:fltVal val="0"/>
                                          </p:val>
                                        </p:tav>
                                        <p:tav tm="100000">
                                          <p:val>
                                            <p:strVal val="#ppt_h"/>
                                          </p:val>
                                        </p:tav>
                                      </p:tavLst>
                                    </p:anim>
                                    <p:anim calcmode="lin" valueType="num">
                                      <p:cBhvr>
                                        <p:cTn id="283" dur="1000" fill="hold"/>
                                        <p:tgtEl>
                                          <p:spTgt spid="82"/>
                                        </p:tgtEl>
                                        <p:attrNameLst>
                                          <p:attrName>style.rotation</p:attrName>
                                        </p:attrNameLst>
                                      </p:cBhvr>
                                      <p:tavLst>
                                        <p:tav tm="0">
                                          <p:val>
                                            <p:fltVal val="90"/>
                                          </p:val>
                                        </p:tav>
                                        <p:tav tm="100000">
                                          <p:val>
                                            <p:fltVal val="0"/>
                                          </p:val>
                                        </p:tav>
                                      </p:tavLst>
                                    </p:anim>
                                    <p:animEffect transition="in" filter="fade">
                                      <p:cBhvr>
                                        <p:cTn id="284" dur="1000"/>
                                        <p:tgtEl>
                                          <p:spTgt spid="82"/>
                                        </p:tgtEl>
                                      </p:cBhvr>
                                    </p:animEffect>
                                  </p:childTnLst>
                                </p:cTn>
                              </p:par>
                              <p:par>
                                <p:cTn id="285" presetID="31" presetClass="entr" presetSubtype="0" fill="hold" nodeType="withEffect">
                                  <p:stCondLst>
                                    <p:cond delay="0"/>
                                  </p:stCondLst>
                                  <p:childTnLst>
                                    <p:set>
                                      <p:cBhvr>
                                        <p:cTn id="286" dur="1" fill="hold">
                                          <p:stCondLst>
                                            <p:cond delay="0"/>
                                          </p:stCondLst>
                                        </p:cTn>
                                        <p:tgtEl>
                                          <p:spTgt spid="84"/>
                                        </p:tgtEl>
                                        <p:attrNameLst>
                                          <p:attrName>style.visibility</p:attrName>
                                        </p:attrNameLst>
                                      </p:cBhvr>
                                      <p:to>
                                        <p:strVal val="visible"/>
                                      </p:to>
                                    </p:set>
                                    <p:anim calcmode="lin" valueType="num">
                                      <p:cBhvr>
                                        <p:cTn id="287" dur="1000" fill="hold"/>
                                        <p:tgtEl>
                                          <p:spTgt spid="84"/>
                                        </p:tgtEl>
                                        <p:attrNameLst>
                                          <p:attrName>ppt_w</p:attrName>
                                        </p:attrNameLst>
                                      </p:cBhvr>
                                      <p:tavLst>
                                        <p:tav tm="0">
                                          <p:val>
                                            <p:fltVal val="0"/>
                                          </p:val>
                                        </p:tav>
                                        <p:tav tm="100000">
                                          <p:val>
                                            <p:strVal val="#ppt_w"/>
                                          </p:val>
                                        </p:tav>
                                      </p:tavLst>
                                    </p:anim>
                                    <p:anim calcmode="lin" valueType="num">
                                      <p:cBhvr>
                                        <p:cTn id="288" dur="1000" fill="hold"/>
                                        <p:tgtEl>
                                          <p:spTgt spid="84"/>
                                        </p:tgtEl>
                                        <p:attrNameLst>
                                          <p:attrName>ppt_h</p:attrName>
                                        </p:attrNameLst>
                                      </p:cBhvr>
                                      <p:tavLst>
                                        <p:tav tm="0">
                                          <p:val>
                                            <p:fltVal val="0"/>
                                          </p:val>
                                        </p:tav>
                                        <p:tav tm="100000">
                                          <p:val>
                                            <p:strVal val="#ppt_h"/>
                                          </p:val>
                                        </p:tav>
                                      </p:tavLst>
                                    </p:anim>
                                    <p:anim calcmode="lin" valueType="num">
                                      <p:cBhvr>
                                        <p:cTn id="289" dur="1000" fill="hold"/>
                                        <p:tgtEl>
                                          <p:spTgt spid="84"/>
                                        </p:tgtEl>
                                        <p:attrNameLst>
                                          <p:attrName>style.rotation</p:attrName>
                                        </p:attrNameLst>
                                      </p:cBhvr>
                                      <p:tavLst>
                                        <p:tav tm="0">
                                          <p:val>
                                            <p:fltVal val="90"/>
                                          </p:val>
                                        </p:tav>
                                        <p:tav tm="100000">
                                          <p:val>
                                            <p:fltVal val="0"/>
                                          </p:val>
                                        </p:tav>
                                      </p:tavLst>
                                    </p:anim>
                                    <p:animEffect transition="in" filter="fade">
                                      <p:cBhvr>
                                        <p:cTn id="290" dur="1000"/>
                                        <p:tgtEl>
                                          <p:spTgt spid="84"/>
                                        </p:tgtEl>
                                      </p:cBhvr>
                                    </p:animEffect>
                                  </p:childTnLst>
                                </p:cTn>
                              </p:par>
                              <p:par>
                                <p:cTn id="291" presetID="31" presetClass="entr" presetSubtype="0" fill="hold" nodeType="withEffect">
                                  <p:stCondLst>
                                    <p:cond delay="0"/>
                                  </p:stCondLst>
                                  <p:childTnLst>
                                    <p:set>
                                      <p:cBhvr>
                                        <p:cTn id="292" dur="1" fill="hold">
                                          <p:stCondLst>
                                            <p:cond delay="0"/>
                                          </p:stCondLst>
                                        </p:cTn>
                                        <p:tgtEl>
                                          <p:spTgt spid="86"/>
                                        </p:tgtEl>
                                        <p:attrNameLst>
                                          <p:attrName>style.visibility</p:attrName>
                                        </p:attrNameLst>
                                      </p:cBhvr>
                                      <p:to>
                                        <p:strVal val="visible"/>
                                      </p:to>
                                    </p:set>
                                    <p:anim calcmode="lin" valueType="num">
                                      <p:cBhvr>
                                        <p:cTn id="293" dur="1000" fill="hold"/>
                                        <p:tgtEl>
                                          <p:spTgt spid="86"/>
                                        </p:tgtEl>
                                        <p:attrNameLst>
                                          <p:attrName>ppt_w</p:attrName>
                                        </p:attrNameLst>
                                      </p:cBhvr>
                                      <p:tavLst>
                                        <p:tav tm="0">
                                          <p:val>
                                            <p:fltVal val="0"/>
                                          </p:val>
                                        </p:tav>
                                        <p:tav tm="100000">
                                          <p:val>
                                            <p:strVal val="#ppt_w"/>
                                          </p:val>
                                        </p:tav>
                                      </p:tavLst>
                                    </p:anim>
                                    <p:anim calcmode="lin" valueType="num">
                                      <p:cBhvr>
                                        <p:cTn id="294" dur="1000" fill="hold"/>
                                        <p:tgtEl>
                                          <p:spTgt spid="86"/>
                                        </p:tgtEl>
                                        <p:attrNameLst>
                                          <p:attrName>ppt_h</p:attrName>
                                        </p:attrNameLst>
                                      </p:cBhvr>
                                      <p:tavLst>
                                        <p:tav tm="0">
                                          <p:val>
                                            <p:fltVal val="0"/>
                                          </p:val>
                                        </p:tav>
                                        <p:tav tm="100000">
                                          <p:val>
                                            <p:strVal val="#ppt_h"/>
                                          </p:val>
                                        </p:tav>
                                      </p:tavLst>
                                    </p:anim>
                                    <p:anim calcmode="lin" valueType="num">
                                      <p:cBhvr>
                                        <p:cTn id="295" dur="1000" fill="hold"/>
                                        <p:tgtEl>
                                          <p:spTgt spid="86"/>
                                        </p:tgtEl>
                                        <p:attrNameLst>
                                          <p:attrName>style.rotation</p:attrName>
                                        </p:attrNameLst>
                                      </p:cBhvr>
                                      <p:tavLst>
                                        <p:tav tm="0">
                                          <p:val>
                                            <p:fltVal val="90"/>
                                          </p:val>
                                        </p:tav>
                                        <p:tav tm="100000">
                                          <p:val>
                                            <p:fltVal val="0"/>
                                          </p:val>
                                        </p:tav>
                                      </p:tavLst>
                                    </p:anim>
                                    <p:animEffect transition="in" filter="fade">
                                      <p:cBhvr>
                                        <p:cTn id="296" dur="1000"/>
                                        <p:tgtEl>
                                          <p:spTgt spid="86"/>
                                        </p:tgtEl>
                                      </p:cBhvr>
                                    </p:animEffect>
                                  </p:childTnLst>
                                </p:cTn>
                              </p:par>
                              <p:par>
                                <p:cTn id="297" presetID="31" presetClass="entr" presetSubtype="0" fill="hold" nodeType="withEffect">
                                  <p:stCondLst>
                                    <p:cond delay="0"/>
                                  </p:stCondLst>
                                  <p:childTnLst>
                                    <p:set>
                                      <p:cBhvr>
                                        <p:cTn id="298" dur="1" fill="hold">
                                          <p:stCondLst>
                                            <p:cond delay="0"/>
                                          </p:stCondLst>
                                        </p:cTn>
                                        <p:tgtEl>
                                          <p:spTgt spid="112"/>
                                        </p:tgtEl>
                                        <p:attrNameLst>
                                          <p:attrName>style.visibility</p:attrName>
                                        </p:attrNameLst>
                                      </p:cBhvr>
                                      <p:to>
                                        <p:strVal val="visible"/>
                                      </p:to>
                                    </p:set>
                                    <p:anim calcmode="lin" valueType="num">
                                      <p:cBhvr>
                                        <p:cTn id="299" dur="1000" fill="hold"/>
                                        <p:tgtEl>
                                          <p:spTgt spid="112"/>
                                        </p:tgtEl>
                                        <p:attrNameLst>
                                          <p:attrName>ppt_w</p:attrName>
                                        </p:attrNameLst>
                                      </p:cBhvr>
                                      <p:tavLst>
                                        <p:tav tm="0">
                                          <p:val>
                                            <p:fltVal val="0"/>
                                          </p:val>
                                        </p:tav>
                                        <p:tav tm="100000">
                                          <p:val>
                                            <p:strVal val="#ppt_w"/>
                                          </p:val>
                                        </p:tav>
                                      </p:tavLst>
                                    </p:anim>
                                    <p:anim calcmode="lin" valueType="num">
                                      <p:cBhvr>
                                        <p:cTn id="300" dur="1000" fill="hold"/>
                                        <p:tgtEl>
                                          <p:spTgt spid="112"/>
                                        </p:tgtEl>
                                        <p:attrNameLst>
                                          <p:attrName>ppt_h</p:attrName>
                                        </p:attrNameLst>
                                      </p:cBhvr>
                                      <p:tavLst>
                                        <p:tav tm="0">
                                          <p:val>
                                            <p:fltVal val="0"/>
                                          </p:val>
                                        </p:tav>
                                        <p:tav tm="100000">
                                          <p:val>
                                            <p:strVal val="#ppt_h"/>
                                          </p:val>
                                        </p:tav>
                                      </p:tavLst>
                                    </p:anim>
                                    <p:anim calcmode="lin" valueType="num">
                                      <p:cBhvr>
                                        <p:cTn id="301" dur="1000" fill="hold"/>
                                        <p:tgtEl>
                                          <p:spTgt spid="112"/>
                                        </p:tgtEl>
                                        <p:attrNameLst>
                                          <p:attrName>style.rotation</p:attrName>
                                        </p:attrNameLst>
                                      </p:cBhvr>
                                      <p:tavLst>
                                        <p:tav tm="0">
                                          <p:val>
                                            <p:fltVal val="90"/>
                                          </p:val>
                                        </p:tav>
                                        <p:tav tm="100000">
                                          <p:val>
                                            <p:fltVal val="0"/>
                                          </p:val>
                                        </p:tav>
                                      </p:tavLst>
                                    </p:anim>
                                    <p:animEffect transition="in" filter="fade">
                                      <p:cBhvr>
                                        <p:cTn id="302" dur="1000"/>
                                        <p:tgtEl>
                                          <p:spTgt spid="112"/>
                                        </p:tgtEl>
                                      </p:cBhvr>
                                    </p:animEffect>
                                  </p:childTnLst>
                                </p:cTn>
                              </p:par>
                              <p:par>
                                <p:cTn id="303" presetID="31" presetClass="entr" presetSubtype="0" fill="hold" nodeType="withEffect">
                                  <p:stCondLst>
                                    <p:cond delay="0"/>
                                  </p:stCondLst>
                                  <p:childTnLst>
                                    <p:set>
                                      <p:cBhvr>
                                        <p:cTn id="304" dur="1" fill="hold">
                                          <p:stCondLst>
                                            <p:cond delay="0"/>
                                          </p:stCondLst>
                                        </p:cTn>
                                        <p:tgtEl>
                                          <p:spTgt spid="117"/>
                                        </p:tgtEl>
                                        <p:attrNameLst>
                                          <p:attrName>style.visibility</p:attrName>
                                        </p:attrNameLst>
                                      </p:cBhvr>
                                      <p:to>
                                        <p:strVal val="visible"/>
                                      </p:to>
                                    </p:set>
                                    <p:anim calcmode="lin" valueType="num">
                                      <p:cBhvr>
                                        <p:cTn id="305" dur="1000" fill="hold"/>
                                        <p:tgtEl>
                                          <p:spTgt spid="117"/>
                                        </p:tgtEl>
                                        <p:attrNameLst>
                                          <p:attrName>ppt_w</p:attrName>
                                        </p:attrNameLst>
                                      </p:cBhvr>
                                      <p:tavLst>
                                        <p:tav tm="0">
                                          <p:val>
                                            <p:fltVal val="0"/>
                                          </p:val>
                                        </p:tav>
                                        <p:tav tm="100000">
                                          <p:val>
                                            <p:strVal val="#ppt_w"/>
                                          </p:val>
                                        </p:tav>
                                      </p:tavLst>
                                    </p:anim>
                                    <p:anim calcmode="lin" valueType="num">
                                      <p:cBhvr>
                                        <p:cTn id="306" dur="1000" fill="hold"/>
                                        <p:tgtEl>
                                          <p:spTgt spid="117"/>
                                        </p:tgtEl>
                                        <p:attrNameLst>
                                          <p:attrName>ppt_h</p:attrName>
                                        </p:attrNameLst>
                                      </p:cBhvr>
                                      <p:tavLst>
                                        <p:tav tm="0">
                                          <p:val>
                                            <p:fltVal val="0"/>
                                          </p:val>
                                        </p:tav>
                                        <p:tav tm="100000">
                                          <p:val>
                                            <p:strVal val="#ppt_h"/>
                                          </p:val>
                                        </p:tav>
                                      </p:tavLst>
                                    </p:anim>
                                    <p:anim calcmode="lin" valueType="num">
                                      <p:cBhvr>
                                        <p:cTn id="307" dur="1000" fill="hold"/>
                                        <p:tgtEl>
                                          <p:spTgt spid="117"/>
                                        </p:tgtEl>
                                        <p:attrNameLst>
                                          <p:attrName>style.rotation</p:attrName>
                                        </p:attrNameLst>
                                      </p:cBhvr>
                                      <p:tavLst>
                                        <p:tav tm="0">
                                          <p:val>
                                            <p:fltVal val="90"/>
                                          </p:val>
                                        </p:tav>
                                        <p:tav tm="100000">
                                          <p:val>
                                            <p:fltVal val="0"/>
                                          </p:val>
                                        </p:tav>
                                      </p:tavLst>
                                    </p:anim>
                                    <p:animEffect transition="in" filter="fade">
                                      <p:cBhvr>
                                        <p:cTn id="308" dur="1000"/>
                                        <p:tgtEl>
                                          <p:spTgt spid="117"/>
                                        </p:tgtEl>
                                      </p:cBhvr>
                                    </p:animEffect>
                                  </p:childTnLst>
                                </p:cTn>
                              </p:par>
                              <p:par>
                                <p:cTn id="309" presetID="31" presetClass="entr" presetSubtype="0" fill="hold" nodeType="withEffect">
                                  <p:stCondLst>
                                    <p:cond delay="0"/>
                                  </p:stCondLst>
                                  <p:childTnLst>
                                    <p:set>
                                      <p:cBhvr>
                                        <p:cTn id="310" dur="1" fill="hold">
                                          <p:stCondLst>
                                            <p:cond delay="0"/>
                                          </p:stCondLst>
                                        </p:cTn>
                                        <p:tgtEl>
                                          <p:spTgt spid="119"/>
                                        </p:tgtEl>
                                        <p:attrNameLst>
                                          <p:attrName>style.visibility</p:attrName>
                                        </p:attrNameLst>
                                      </p:cBhvr>
                                      <p:to>
                                        <p:strVal val="visible"/>
                                      </p:to>
                                    </p:set>
                                    <p:anim calcmode="lin" valueType="num">
                                      <p:cBhvr>
                                        <p:cTn id="311" dur="1000" fill="hold"/>
                                        <p:tgtEl>
                                          <p:spTgt spid="119"/>
                                        </p:tgtEl>
                                        <p:attrNameLst>
                                          <p:attrName>ppt_w</p:attrName>
                                        </p:attrNameLst>
                                      </p:cBhvr>
                                      <p:tavLst>
                                        <p:tav tm="0">
                                          <p:val>
                                            <p:fltVal val="0"/>
                                          </p:val>
                                        </p:tav>
                                        <p:tav tm="100000">
                                          <p:val>
                                            <p:strVal val="#ppt_w"/>
                                          </p:val>
                                        </p:tav>
                                      </p:tavLst>
                                    </p:anim>
                                    <p:anim calcmode="lin" valueType="num">
                                      <p:cBhvr>
                                        <p:cTn id="312" dur="1000" fill="hold"/>
                                        <p:tgtEl>
                                          <p:spTgt spid="119"/>
                                        </p:tgtEl>
                                        <p:attrNameLst>
                                          <p:attrName>ppt_h</p:attrName>
                                        </p:attrNameLst>
                                      </p:cBhvr>
                                      <p:tavLst>
                                        <p:tav tm="0">
                                          <p:val>
                                            <p:fltVal val="0"/>
                                          </p:val>
                                        </p:tav>
                                        <p:tav tm="100000">
                                          <p:val>
                                            <p:strVal val="#ppt_h"/>
                                          </p:val>
                                        </p:tav>
                                      </p:tavLst>
                                    </p:anim>
                                    <p:anim calcmode="lin" valueType="num">
                                      <p:cBhvr>
                                        <p:cTn id="313" dur="1000" fill="hold"/>
                                        <p:tgtEl>
                                          <p:spTgt spid="119"/>
                                        </p:tgtEl>
                                        <p:attrNameLst>
                                          <p:attrName>style.rotation</p:attrName>
                                        </p:attrNameLst>
                                      </p:cBhvr>
                                      <p:tavLst>
                                        <p:tav tm="0">
                                          <p:val>
                                            <p:fltVal val="90"/>
                                          </p:val>
                                        </p:tav>
                                        <p:tav tm="100000">
                                          <p:val>
                                            <p:fltVal val="0"/>
                                          </p:val>
                                        </p:tav>
                                      </p:tavLst>
                                    </p:anim>
                                    <p:animEffect transition="in" filter="fade">
                                      <p:cBhvr>
                                        <p:cTn id="314" dur="1000"/>
                                        <p:tgtEl>
                                          <p:spTgt spid="119"/>
                                        </p:tgtEl>
                                      </p:cBhvr>
                                    </p:animEffect>
                                  </p:childTnLst>
                                </p:cTn>
                              </p:par>
                              <p:par>
                                <p:cTn id="315" presetID="31" presetClass="entr" presetSubtype="0" fill="hold" nodeType="withEffect">
                                  <p:stCondLst>
                                    <p:cond delay="0"/>
                                  </p:stCondLst>
                                  <p:childTnLst>
                                    <p:set>
                                      <p:cBhvr>
                                        <p:cTn id="316" dur="1" fill="hold">
                                          <p:stCondLst>
                                            <p:cond delay="0"/>
                                          </p:stCondLst>
                                        </p:cTn>
                                        <p:tgtEl>
                                          <p:spTgt spid="120"/>
                                        </p:tgtEl>
                                        <p:attrNameLst>
                                          <p:attrName>style.visibility</p:attrName>
                                        </p:attrNameLst>
                                      </p:cBhvr>
                                      <p:to>
                                        <p:strVal val="visible"/>
                                      </p:to>
                                    </p:set>
                                    <p:anim calcmode="lin" valueType="num">
                                      <p:cBhvr>
                                        <p:cTn id="317" dur="1000" fill="hold"/>
                                        <p:tgtEl>
                                          <p:spTgt spid="120"/>
                                        </p:tgtEl>
                                        <p:attrNameLst>
                                          <p:attrName>ppt_w</p:attrName>
                                        </p:attrNameLst>
                                      </p:cBhvr>
                                      <p:tavLst>
                                        <p:tav tm="0">
                                          <p:val>
                                            <p:fltVal val="0"/>
                                          </p:val>
                                        </p:tav>
                                        <p:tav tm="100000">
                                          <p:val>
                                            <p:strVal val="#ppt_w"/>
                                          </p:val>
                                        </p:tav>
                                      </p:tavLst>
                                    </p:anim>
                                    <p:anim calcmode="lin" valueType="num">
                                      <p:cBhvr>
                                        <p:cTn id="318" dur="1000" fill="hold"/>
                                        <p:tgtEl>
                                          <p:spTgt spid="120"/>
                                        </p:tgtEl>
                                        <p:attrNameLst>
                                          <p:attrName>ppt_h</p:attrName>
                                        </p:attrNameLst>
                                      </p:cBhvr>
                                      <p:tavLst>
                                        <p:tav tm="0">
                                          <p:val>
                                            <p:fltVal val="0"/>
                                          </p:val>
                                        </p:tav>
                                        <p:tav tm="100000">
                                          <p:val>
                                            <p:strVal val="#ppt_h"/>
                                          </p:val>
                                        </p:tav>
                                      </p:tavLst>
                                    </p:anim>
                                    <p:anim calcmode="lin" valueType="num">
                                      <p:cBhvr>
                                        <p:cTn id="319" dur="1000" fill="hold"/>
                                        <p:tgtEl>
                                          <p:spTgt spid="120"/>
                                        </p:tgtEl>
                                        <p:attrNameLst>
                                          <p:attrName>style.rotation</p:attrName>
                                        </p:attrNameLst>
                                      </p:cBhvr>
                                      <p:tavLst>
                                        <p:tav tm="0">
                                          <p:val>
                                            <p:fltVal val="90"/>
                                          </p:val>
                                        </p:tav>
                                        <p:tav tm="100000">
                                          <p:val>
                                            <p:fltVal val="0"/>
                                          </p:val>
                                        </p:tav>
                                      </p:tavLst>
                                    </p:anim>
                                    <p:animEffect transition="in" filter="fade">
                                      <p:cBhvr>
                                        <p:cTn id="320" dur="1000"/>
                                        <p:tgtEl>
                                          <p:spTgt spid="120"/>
                                        </p:tgtEl>
                                      </p:cBhvr>
                                    </p:animEffect>
                                  </p:childTnLst>
                                </p:cTn>
                              </p:par>
                              <p:par>
                                <p:cTn id="321" presetID="31" presetClass="entr" presetSubtype="0" fill="hold" nodeType="withEffect">
                                  <p:stCondLst>
                                    <p:cond delay="0"/>
                                  </p:stCondLst>
                                  <p:childTnLst>
                                    <p:set>
                                      <p:cBhvr>
                                        <p:cTn id="322" dur="1" fill="hold">
                                          <p:stCondLst>
                                            <p:cond delay="0"/>
                                          </p:stCondLst>
                                        </p:cTn>
                                        <p:tgtEl>
                                          <p:spTgt spid="121"/>
                                        </p:tgtEl>
                                        <p:attrNameLst>
                                          <p:attrName>style.visibility</p:attrName>
                                        </p:attrNameLst>
                                      </p:cBhvr>
                                      <p:to>
                                        <p:strVal val="visible"/>
                                      </p:to>
                                    </p:set>
                                    <p:anim calcmode="lin" valueType="num">
                                      <p:cBhvr>
                                        <p:cTn id="323" dur="1000" fill="hold"/>
                                        <p:tgtEl>
                                          <p:spTgt spid="121"/>
                                        </p:tgtEl>
                                        <p:attrNameLst>
                                          <p:attrName>ppt_w</p:attrName>
                                        </p:attrNameLst>
                                      </p:cBhvr>
                                      <p:tavLst>
                                        <p:tav tm="0">
                                          <p:val>
                                            <p:fltVal val="0"/>
                                          </p:val>
                                        </p:tav>
                                        <p:tav tm="100000">
                                          <p:val>
                                            <p:strVal val="#ppt_w"/>
                                          </p:val>
                                        </p:tav>
                                      </p:tavLst>
                                    </p:anim>
                                    <p:anim calcmode="lin" valueType="num">
                                      <p:cBhvr>
                                        <p:cTn id="324" dur="1000" fill="hold"/>
                                        <p:tgtEl>
                                          <p:spTgt spid="121"/>
                                        </p:tgtEl>
                                        <p:attrNameLst>
                                          <p:attrName>ppt_h</p:attrName>
                                        </p:attrNameLst>
                                      </p:cBhvr>
                                      <p:tavLst>
                                        <p:tav tm="0">
                                          <p:val>
                                            <p:fltVal val="0"/>
                                          </p:val>
                                        </p:tav>
                                        <p:tav tm="100000">
                                          <p:val>
                                            <p:strVal val="#ppt_h"/>
                                          </p:val>
                                        </p:tav>
                                      </p:tavLst>
                                    </p:anim>
                                    <p:anim calcmode="lin" valueType="num">
                                      <p:cBhvr>
                                        <p:cTn id="325" dur="1000" fill="hold"/>
                                        <p:tgtEl>
                                          <p:spTgt spid="121"/>
                                        </p:tgtEl>
                                        <p:attrNameLst>
                                          <p:attrName>style.rotation</p:attrName>
                                        </p:attrNameLst>
                                      </p:cBhvr>
                                      <p:tavLst>
                                        <p:tav tm="0">
                                          <p:val>
                                            <p:fltVal val="90"/>
                                          </p:val>
                                        </p:tav>
                                        <p:tav tm="100000">
                                          <p:val>
                                            <p:fltVal val="0"/>
                                          </p:val>
                                        </p:tav>
                                      </p:tavLst>
                                    </p:anim>
                                    <p:animEffect transition="in" filter="fade">
                                      <p:cBhvr>
                                        <p:cTn id="326" dur="1000"/>
                                        <p:tgtEl>
                                          <p:spTgt spid="121"/>
                                        </p:tgtEl>
                                      </p:cBhvr>
                                    </p:animEffect>
                                  </p:childTnLst>
                                </p:cTn>
                              </p:par>
                              <p:par>
                                <p:cTn id="327" presetID="31" presetClass="entr" presetSubtype="0" fill="hold" nodeType="withEffect">
                                  <p:stCondLst>
                                    <p:cond delay="0"/>
                                  </p:stCondLst>
                                  <p:childTnLst>
                                    <p:set>
                                      <p:cBhvr>
                                        <p:cTn id="328" dur="1" fill="hold">
                                          <p:stCondLst>
                                            <p:cond delay="0"/>
                                          </p:stCondLst>
                                        </p:cTn>
                                        <p:tgtEl>
                                          <p:spTgt spid="122"/>
                                        </p:tgtEl>
                                        <p:attrNameLst>
                                          <p:attrName>style.visibility</p:attrName>
                                        </p:attrNameLst>
                                      </p:cBhvr>
                                      <p:to>
                                        <p:strVal val="visible"/>
                                      </p:to>
                                    </p:set>
                                    <p:anim calcmode="lin" valueType="num">
                                      <p:cBhvr>
                                        <p:cTn id="329" dur="1000" fill="hold"/>
                                        <p:tgtEl>
                                          <p:spTgt spid="122"/>
                                        </p:tgtEl>
                                        <p:attrNameLst>
                                          <p:attrName>ppt_w</p:attrName>
                                        </p:attrNameLst>
                                      </p:cBhvr>
                                      <p:tavLst>
                                        <p:tav tm="0">
                                          <p:val>
                                            <p:fltVal val="0"/>
                                          </p:val>
                                        </p:tav>
                                        <p:tav tm="100000">
                                          <p:val>
                                            <p:strVal val="#ppt_w"/>
                                          </p:val>
                                        </p:tav>
                                      </p:tavLst>
                                    </p:anim>
                                    <p:anim calcmode="lin" valueType="num">
                                      <p:cBhvr>
                                        <p:cTn id="330" dur="1000" fill="hold"/>
                                        <p:tgtEl>
                                          <p:spTgt spid="122"/>
                                        </p:tgtEl>
                                        <p:attrNameLst>
                                          <p:attrName>ppt_h</p:attrName>
                                        </p:attrNameLst>
                                      </p:cBhvr>
                                      <p:tavLst>
                                        <p:tav tm="0">
                                          <p:val>
                                            <p:fltVal val="0"/>
                                          </p:val>
                                        </p:tav>
                                        <p:tav tm="100000">
                                          <p:val>
                                            <p:strVal val="#ppt_h"/>
                                          </p:val>
                                        </p:tav>
                                      </p:tavLst>
                                    </p:anim>
                                    <p:anim calcmode="lin" valueType="num">
                                      <p:cBhvr>
                                        <p:cTn id="331" dur="1000" fill="hold"/>
                                        <p:tgtEl>
                                          <p:spTgt spid="122"/>
                                        </p:tgtEl>
                                        <p:attrNameLst>
                                          <p:attrName>style.rotation</p:attrName>
                                        </p:attrNameLst>
                                      </p:cBhvr>
                                      <p:tavLst>
                                        <p:tav tm="0">
                                          <p:val>
                                            <p:fltVal val="90"/>
                                          </p:val>
                                        </p:tav>
                                        <p:tav tm="100000">
                                          <p:val>
                                            <p:fltVal val="0"/>
                                          </p:val>
                                        </p:tav>
                                      </p:tavLst>
                                    </p:anim>
                                    <p:animEffect transition="in" filter="fade">
                                      <p:cBhvr>
                                        <p:cTn id="332" dur="1000"/>
                                        <p:tgtEl>
                                          <p:spTgt spid="122"/>
                                        </p:tgtEl>
                                      </p:cBhvr>
                                    </p:animEffect>
                                  </p:childTnLst>
                                </p:cTn>
                              </p:par>
                              <p:par>
                                <p:cTn id="333" presetID="31" presetClass="entr" presetSubtype="0" fill="hold" nodeType="withEffect">
                                  <p:stCondLst>
                                    <p:cond delay="0"/>
                                  </p:stCondLst>
                                  <p:childTnLst>
                                    <p:set>
                                      <p:cBhvr>
                                        <p:cTn id="334" dur="1" fill="hold">
                                          <p:stCondLst>
                                            <p:cond delay="0"/>
                                          </p:stCondLst>
                                        </p:cTn>
                                        <p:tgtEl>
                                          <p:spTgt spid="123"/>
                                        </p:tgtEl>
                                        <p:attrNameLst>
                                          <p:attrName>style.visibility</p:attrName>
                                        </p:attrNameLst>
                                      </p:cBhvr>
                                      <p:to>
                                        <p:strVal val="visible"/>
                                      </p:to>
                                    </p:set>
                                    <p:anim calcmode="lin" valueType="num">
                                      <p:cBhvr>
                                        <p:cTn id="335" dur="1000" fill="hold"/>
                                        <p:tgtEl>
                                          <p:spTgt spid="123"/>
                                        </p:tgtEl>
                                        <p:attrNameLst>
                                          <p:attrName>ppt_w</p:attrName>
                                        </p:attrNameLst>
                                      </p:cBhvr>
                                      <p:tavLst>
                                        <p:tav tm="0">
                                          <p:val>
                                            <p:fltVal val="0"/>
                                          </p:val>
                                        </p:tav>
                                        <p:tav tm="100000">
                                          <p:val>
                                            <p:strVal val="#ppt_w"/>
                                          </p:val>
                                        </p:tav>
                                      </p:tavLst>
                                    </p:anim>
                                    <p:anim calcmode="lin" valueType="num">
                                      <p:cBhvr>
                                        <p:cTn id="336" dur="1000" fill="hold"/>
                                        <p:tgtEl>
                                          <p:spTgt spid="123"/>
                                        </p:tgtEl>
                                        <p:attrNameLst>
                                          <p:attrName>ppt_h</p:attrName>
                                        </p:attrNameLst>
                                      </p:cBhvr>
                                      <p:tavLst>
                                        <p:tav tm="0">
                                          <p:val>
                                            <p:fltVal val="0"/>
                                          </p:val>
                                        </p:tav>
                                        <p:tav tm="100000">
                                          <p:val>
                                            <p:strVal val="#ppt_h"/>
                                          </p:val>
                                        </p:tav>
                                      </p:tavLst>
                                    </p:anim>
                                    <p:anim calcmode="lin" valueType="num">
                                      <p:cBhvr>
                                        <p:cTn id="337" dur="1000" fill="hold"/>
                                        <p:tgtEl>
                                          <p:spTgt spid="123"/>
                                        </p:tgtEl>
                                        <p:attrNameLst>
                                          <p:attrName>style.rotation</p:attrName>
                                        </p:attrNameLst>
                                      </p:cBhvr>
                                      <p:tavLst>
                                        <p:tav tm="0">
                                          <p:val>
                                            <p:fltVal val="90"/>
                                          </p:val>
                                        </p:tav>
                                        <p:tav tm="100000">
                                          <p:val>
                                            <p:fltVal val="0"/>
                                          </p:val>
                                        </p:tav>
                                      </p:tavLst>
                                    </p:anim>
                                    <p:animEffect transition="in" filter="fade">
                                      <p:cBhvr>
                                        <p:cTn id="338" dur="1000"/>
                                        <p:tgtEl>
                                          <p:spTgt spid="123"/>
                                        </p:tgtEl>
                                      </p:cBhvr>
                                    </p:animEffect>
                                  </p:childTnLst>
                                </p:cTn>
                              </p:par>
                              <p:par>
                                <p:cTn id="339" presetID="31" presetClass="entr" presetSubtype="0" fill="hold" nodeType="withEffect">
                                  <p:stCondLst>
                                    <p:cond delay="0"/>
                                  </p:stCondLst>
                                  <p:childTnLst>
                                    <p:set>
                                      <p:cBhvr>
                                        <p:cTn id="340" dur="1" fill="hold">
                                          <p:stCondLst>
                                            <p:cond delay="0"/>
                                          </p:stCondLst>
                                        </p:cTn>
                                        <p:tgtEl>
                                          <p:spTgt spid="124"/>
                                        </p:tgtEl>
                                        <p:attrNameLst>
                                          <p:attrName>style.visibility</p:attrName>
                                        </p:attrNameLst>
                                      </p:cBhvr>
                                      <p:to>
                                        <p:strVal val="visible"/>
                                      </p:to>
                                    </p:set>
                                    <p:anim calcmode="lin" valueType="num">
                                      <p:cBhvr>
                                        <p:cTn id="341" dur="1000" fill="hold"/>
                                        <p:tgtEl>
                                          <p:spTgt spid="124"/>
                                        </p:tgtEl>
                                        <p:attrNameLst>
                                          <p:attrName>ppt_w</p:attrName>
                                        </p:attrNameLst>
                                      </p:cBhvr>
                                      <p:tavLst>
                                        <p:tav tm="0">
                                          <p:val>
                                            <p:fltVal val="0"/>
                                          </p:val>
                                        </p:tav>
                                        <p:tav tm="100000">
                                          <p:val>
                                            <p:strVal val="#ppt_w"/>
                                          </p:val>
                                        </p:tav>
                                      </p:tavLst>
                                    </p:anim>
                                    <p:anim calcmode="lin" valueType="num">
                                      <p:cBhvr>
                                        <p:cTn id="342" dur="1000" fill="hold"/>
                                        <p:tgtEl>
                                          <p:spTgt spid="124"/>
                                        </p:tgtEl>
                                        <p:attrNameLst>
                                          <p:attrName>ppt_h</p:attrName>
                                        </p:attrNameLst>
                                      </p:cBhvr>
                                      <p:tavLst>
                                        <p:tav tm="0">
                                          <p:val>
                                            <p:fltVal val="0"/>
                                          </p:val>
                                        </p:tav>
                                        <p:tav tm="100000">
                                          <p:val>
                                            <p:strVal val="#ppt_h"/>
                                          </p:val>
                                        </p:tav>
                                      </p:tavLst>
                                    </p:anim>
                                    <p:anim calcmode="lin" valueType="num">
                                      <p:cBhvr>
                                        <p:cTn id="343" dur="1000" fill="hold"/>
                                        <p:tgtEl>
                                          <p:spTgt spid="124"/>
                                        </p:tgtEl>
                                        <p:attrNameLst>
                                          <p:attrName>style.rotation</p:attrName>
                                        </p:attrNameLst>
                                      </p:cBhvr>
                                      <p:tavLst>
                                        <p:tav tm="0">
                                          <p:val>
                                            <p:fltVal val="90"/>
                                          </p:val>
                                        </p:tav>
                                        <p:tav tm="100000">
                                          <p:val>
                                            <p:fltVal val="0"/>
                                          </p:val>
                                        </p:tav>
                                      </p:tavLst>
                                    </p:anim>
                                    <p:animEffect transition="in" filter="fade">
                                      <p:cBhvr>
                                        <p:cTn id="344" dur="1000"/>
                                        <p:tgtEl>
                                          <p:spTgt spid="124"/>
                                        </p:tgtEl>
                                      </p:cBhvr>
                                    </p:animEffect>
                                  </p:childTnLst>
                                </p:cTn>
                              </p:par>
                              <p:par>
                                <p:cTn id="345" presetID="31" presetClass="entr" presetSubtype="0" fill="hold" nodeType="withEffect">
                                  <p:stCondLst>
                                    <p:cond delay="0"/>
                                  </p:stCondLst>
                                  <p:childTnLst>
                                    <p:set>
                                      <p:cBhvr>
                                        <p:cTn id="346" dur="1" fill="hold">
                                          <p:stCondLst>
                                            <p:cond delay="0"/>
                                          </p:stCondLst>
                                        </p:cTn>
                                        <p:tgtEl>
                                          <p:spTgt spid="125"/>
                                        </p:tgtEl>
                                        <p:attrNameLst>
                                          <p:attrName>style.visibility</p:attrName>
                                        </p:attrNameLst>
                                      </p:cBhvr>
                                      <p:to>
                                        <p:strVal val="visible"/>
                                      </p:to>
                                    </p:set>
                                    <p:anim calcmode="lin" valueType="num">
                                      <p:cBhvr>
                                        <p:cTn id="347" dur="1000" fill="hold"/>
                                        <p:tgtEl>
                                          <p:spTgt spid="125"/>
                                        </p:tgtEl>
                                        <p:attrNameLst>
                                          <p:attrName>ppt_w</p:attrName>
                                        </p:attrNameLst>
                                      </p:cBhvr>
                                      <p:tavLst>
                                        <p:tav tm="0">
                                          <p:val>
                                            <p:fltVal val="0"/>
                                          </p:val>
                                        </p:tav>
                                        <p:tav tm="100000">
                                          <p:val>
                                            <p:strVal val="#ppt_w"/>
                                          </p:val>
                                        </p:tav>
                                      </p:tavLst>
                                    </p:anim>
                                    <p:anim calcmode="lin" valueType="num">
                                      <p:cBhvr>
                                        <p:cTn id="348" dur="1000" fill="hold"/>
                                        <p:tgtEl>
                                          <p:spTgt spid="125"/>
                                        </p:tgtEl>
                                        <p:attrNameLst>
                                          <p:attrName>ppt_h</p:attrName>
                                        </p:attrNameLst>
                                      </p:cBhvr>
                                      <p:tavLst>
                                        <p:tav tm="0">
                                          <p:val>
                                            <p:fltVal val="0"/>
                                          </p:val>
                                        </p:tav>
                                        <p:tav tm="100000">
                                          <p:val>
                                            <p:strVal val="#ppt_h"/>
                                          </p:val>
                                        </p:tav>
                                      </p:tavLst>
                                    </p:anim>
                                    <p:anim calcmode="lin" valueType="num">
                                      <p:cBhvr>
                                        <p:cTn id="349" dur="1000" fill="hold"/>
                                        <p:tgtEl>
                                          <p:spTgt spid="125"/>
                                        </p:tgtEl>
                                        <p:attrNameLst>
                                          <p:attrName>style.rotation</p:attrName>
                                        </p:attrNameLst>
                                      </p:cBhvr>
                                      <p:tavLst>
                                        <p:tav tm="0">
                                          <p:val>
                                            <p:fltVal val="90"/>
                                          </p:val>
                                        </p:tav>
                                        <p:tav tm="100000">
                                          <p:val>
                                            <p:fltVal val="0"/>
                                          </p:val>
                                        </p:tav>
                                      </p:tavLst>
                                    </p:anim>
                                    <p:animEffect transition="in" filter="fade">
                                      <p:cBhvr>
                                        <p:cTn id="350" dur="1000"/>
                                        <p:tgtEl>
                                          <p:spTgt spid="125"/>
                                        </p:tgtEl>
                                      </p:cBhvr>
                                    </p:animEffect>
                                  </p:childTnLst>
                                </p:cTn>
                              </p:par>
                              <p:par>
                                <p:cTn id="351" presetID="31" presetClass="entr" presetSubtype="0" fill="hold" nodeType="withEffect">
                                  <p:stCondLst>
                                    <p:cond delay="0"/>
                                  </p:stCondLst>
                                  <p:childTnLst>
                                    <p:set>
                                      <p:cBhvr>
                                        <p:cTn id="352" dur="1" fill="hold">
                                          <p:stCondLst>
                                            <p:cond delay="0"/>
                                          </p:stCondLst>
                                        </p:cTn>
                                        <p:tgtEl>
                                          <p:spTgt spid="126"/>
                                        </p:tgtEl>
                                        <p:attrNameLst>
                                          <p:attrName>style.visibility</p:attrName>
                                        </p:attrNameLst>
                                      </p:cBhvr>
                                      <p:to>
                                        <p:strVal val="visible"/>
                                      </p:to>
                                    </p:set>
                                    <p:anim calcmode="lin" valueType="num">
                                      <p:cBhvr>
                                        <p:cTn id="353" dur="1000" fill="hold"/>
                                        <p:tgtEl>
                                          <p:spTgt spid="126"/>
                                        </p:tgtEl>
                                        <p:attrNameLst>
                                          <p:attrName>ppt_w</p:attrName>
                                        </p:attrNameLst>
                                      </p:cBhvr>
                                      <p:tavLst>
                                        <p:tav tm="0">
                                          <p:val>
                                            <p:fltVal val="0"/>
                                          </p:val>
                                        </p:tav>
                                        <p:tav tm="100000">
                                          <p:val>
                                            <p:strVal val="#ppt_w"/>
                                          </p:val>
                                        </p:tav>
                                      </p:tavLst>
                                    </p:anim>
                                    <p:anim calcmode="lin" valueType="num">
                                      <p:cBhvr>
                                        <p:cTn id="354" dur="1000" fill="hold"/>
                                        <p:tgtEl>
                                          <p:spTgt spid="126"/>
                                        </p:tgtEl>
                                        <p:attrNameLst>
                                          <p:attrName>ppt_h</p:attrName>
                                        </p:attrNameLst>
                                      </p:cBhvr>
                                      <p:tavLst>
                                        <p:tav tm="0">
                                          <p:val>
                                            <p:fltVal val="0"/>
                                          </p:val>
                                        </p:tav>
                                        <p:tav tm="100000">
                                          <p:val>
                                            <p:strVal val="#ppt_h"/>
                                          </p:val>
                                        </p:tav>
                                      </p:tavLst>
                                    </p:anim>
                                    <p:anim calcmode="lin" valueType="num">
                                      <p:cBhvr>
                                        <p:cTn id="355" dur="1000" fill="hold"/>
                                        <p:tgtEl>
                                          <p:spTgt spid="126"/>
                                        </p:tgtEl>
                                        <p:attrNameLst>
                                          <p:attrName>style.rotation</p:attrName>
                                        </p:attrNameLst>
                                      </p:cBhvr>
                                      <p:tavLst>
                                        <p:tav tm="0">
                                          <p:val>
                                            <p:fltVal val="90"/>
                                          </p:val>
                                        </p:tav>
                                        <p:tav tm="100000">
                                          <p:val>
                                            <p:fltVal val="0"/>
                                          </p:val>
                                        </p:tav>
                                      </p:tavLst>
                                    </p:anim>
                                    <p:animEffect transition="in" filter="fade">
                                      <p:cBhvr>
                                        <p:cTn id="356" dur="1000"/>
                                        <p:tgtEl>
                                          <p:spTgt spid="126"/>
                                        </p:tgtEl>
                                      </p:cBhvr>
                                    </p:animEffect>
                                  </p:childTnLst>
                                </p:cTn>
                              </p:par>
                            </p:childTnLst>
                          </p:cTn>
                        </p:par>
                      </p:childTnLst>
                    </p:cTn>
                  </p:par>
                  <p:par>
                    <p:cTn id="357" fill="hold">
                      <p:stCondLst>
                        <p:cond delay="indefinite"/>
                      </p:stCondLst>
                      <p:childTnLst>
                        <p:par>
                          <p:cTn id="358" fill="hold">
                            <p:stCondLst>
                              <p:cond delay="0"/>
                            </p:stCondLst>
                            <p:childTnLst>
                              <p:par>
                                <p:cTn id="359" presetID="31" presetClass="entr" presetSubtype="0" fill="hold" nodeType="clickEffect">
                                  <p:stCondLst>
                                    <p:cond delay="0"/>
                                  </p:stCondLst>
                                  <p:childTnLst>
                                    <p:set>
                                      <p:cBhvr>
                                        <p:cTn id="360" dur="1" fill="hold">
                                          <p:stCondLst>
                                            <p:cond delay="0"/>
                                          </p:stCondLst>
                                        </p:cTn>
                                        <p:tgtEl>
                                          <p:spTgt spid="143"/>
                                        </p:tgtEl>
                                        <p:attrNameLst>
                                          <p:attrName>style.visibility</p:attrName>
                                        </p:attrNameLst>
                                      </p:cBhvr>
                                      <p:to>
                                        <p:strVal val="visible"/>
                                      </p:to>
                                    </p:set>
                                    <p:anim calcmode="lin" valueType="num">
                                      <p:cBhvr>
                                        <p:cTn id="361" dur="1000" fill="hold"/>
                                        <p:tgtEl>
                                          <p:spTgt spid="143"/>
                                        </p:tgtEl>
                                        <p:attrNameLst>
                                          <p:attrName>ppt_w</p:attrName>
                                        </p:attrNameLst>
                                      </p:cBhvr>
                                      <p:tavLst>
                                        <p:tav tm="0">
                                          <p:val>
                                            <p:fltVal val="0"/>
                                          </p:val>
                                        </p:tav>
                                        <p:tav tm="100000">
                                          <p:val>
                                            <p:strVal val="#ppt_w"/>
                                          </p:val>
                                        </p:tav>
                                      </p:tavLst>
                                    </p:anim>
                                    <p:anim calcmode="lin" valueType="num">
                                      <p:cBhvr>
                                        <p:cTn id="362" dur="1000" fill="hold"/>
                                        <p:tgtEl>
                                          <p:spTgt spid="143"/>
                                        </p:tgtEl>
                                        <p:attrNameLst>
                                          <p:attrName>ppt_h</p:attrName>
                                        </p:attrNameLst>
                                      </p:cBhvr>
                                      <p:tavLst>
                                        <p:tav tm="0">
                                          <p:val>
                                            <p:fltVal val="0"/>
                                          </p:val>
                                        </p:tav>
                                        <p:tav tm="100000">
                                          <p:val>
                                            <p:strVal val="#ppt_h"/>
                                          </p:val>
                                        </p:tav>
                                      </p:tavLst>
                                    </p:anim>
                                    <p:anim calcmode="lin" valueType="num">
                                      <p:cBhvr>
                                        <p:cTn id="363" dur="1000" fill="hold"/>
                                        <p:tgtEl>
                                          <p:spTgt spid="143"/>
                                        </p:tgtEl>
                                        <p:attrNameLst>
                                          <p:attrName>style.rotation</p:attrName>
                                        </p:attrNameLst>
                                      </p:cBhvr>
                                      <p:tavLst>
                                        <p:tav tm="0">
                                          <p:val>
                                            <p:fltVal val="90"/>
                                          </p:val>
                                        </p:tav>
                                        <p:tav tm="100000">
                                          <p:val>
                                            <p:fltVal val="0"/>
                                          </p:val>
                                        </p:tav>
                                      </p:tavLst>
                                    </p:anim>
                                    <p:animEffect transition="in" filter="fade">
                                      <p:cBhvr>
                                        <p:cTn id="364" dur="1000"/>
                                        <p:tgtEl>
                                          <p:spTgt spid="143"/>
                                        </p:tgtEl>
                                      </p:cBhvr>
                                    </p:animEffect>
                                  </p:childTnLst>
                                </p:cTn>
                              </p:par>
                              <p:par>
                                <p:cTn id="365" presetID="31" presetClass="entr" presetSubtype="0" fill="hold" nodeType="withEffect">
                                  <p:stCondLst>
                                    <p:cond delay="0"/>
                                  </p:stCondLst>
                                  <p:childTnLst>
                                    <p:set>
                                      <p:cBhvr>
                                        <p:cTn id="366" dur="1" fill="hold">
                                          <p:stCondLst>
                                            <p:cond delay="0"/>
                                          </p:stCondLst>
                                        </p:cTn>
                                        <p:tgtEl>
                                          <p:spTgt spid="134"/>
                                        </p:tgtEl>
                                        <p:attrNameLst>
                                          <p:attrName>style.visibility</p:attrName>
                                        </p:attrNameLst>
                                      </p:cBhvr>
                                      <p:to>
                                        <p:strVal val="visible"/>
                                      </p:to>
                                    </p:set>
                                    <p:anim calcmode="lin" valueType="num">
                                      <p:cBhvr>
                                        <p:cTn id="367" dur="1000" fill="hold"/>
                                        <p:tgtEl>
                                          <p:spTgt spid="134"/>
                                        </p:tgtEl>
                                        <p:attrNameLst>
                                          <p:attrName>ppt_w</p:attrName>
                                        </p:attrNameLst>
                                      </p:cBhvr>
                                      <p:tavLst>
                                        <p:tav tm="0">
                                          <p:val>
                                            <p:fltVal val="0"/>
                                          </p:val>
                                        </p:tav>
                                        <p:tav tm="100000">
                                          <p:val>
                                            <p:strVal val="#ppt_w"/>
                                          </p:val>
                                        </p:tav>
                                      </p:tavLst>
                                    </p:anim>
                                    <p:anim calcmode="lin" valueType="num">
                                      <p:cBhvr>
                                        <p:cTn id="368" dur="1000" fill="hold"/>
                                        <p:tgtEl>
                                          <p:spTgt spid="134"/>
                                        </p:tgtEl>
                                        <p:attrNameLst>
                                          <p:attrName>ppt_h</p:attrName>
                                        </p:attrNameLst>
                                      </p:cBhvr>
                                      <p:tavLst>
                                        <p:tav tm="0">
                                          <p:val>
                                            <p:fltVal val="0"/>
                                          </p:val>
                                        </p:tav>
                                        <p:tav tm="100000">
                                          <p:val>
                                            <p:strVal val="#ppt_h"/>
                                          </p:val>
                                        </p:tav>
                                      </p:tavLst>
                                    </p:anim>
                                    <p:anim calcmode="lin" valueType="num">
                                      <p:cBhvr>
                                        <p:cTn id="369" dur="1000" fill="hold"/>
                                        <p:tgtEl>
                                          <p:spTgt spid="134"/>
                                        </p:tgtEl>
                                        <p:attrNameLst>
                                          <p:attrName>style.rotation</p:attrName>
                                        </p:attrNameLst>
                                      </p:cBhvr>
                                      <p:tavLst>
                                        <p:tav tm="0">
                                          <p:val>
                                            <p:fltVal val="90"/>
                                          </p:val>
                                        </p:tav>
                                        <p:tav tm="100000">
                                          <p:val>
                                            <p:fltVal val="0"/>
                                          </p:val>
                                        </p:tav>
                                      </p:tavLst>
                                    </p:anim>
                                    <p:animEffect transition="in" filter="fade">
                                      <p:cBhvr>
                                        <p:cTn id="370" dur="1000"/>
                                        <p:tgtEl>
                                          <p:spTgt spid="134"/>
                                        </p:tgtEl>
                                      </p:cBhvr>
                                    </p:animEffect>
                                  </p:childTnLst>
                                </p:cTn>
                              </p:par>
                              <p:par>
                                <p:cTn id="371" presetID="31" presetClass="entr" presetSubtype="0" fill="hold" nodeType="withEffect">
                                  <p:stCondLst>
                                    <p:cond delay="0"/>
                                  </p:stCondLst>
                                  <p:childTnLst>
                                    <p:set>
                                      <p:cBhvr>
                                        <p:cTn id="372" dur="1" fill="hold">
                                          <p:stCondLst>
                                            <p:cond delay="0"/>
                                          </p:stCondLst>
                                        </p:cTn>
                                        <p:tgtEl>
                                          <p:spTgt spid="135"/>
                                        </p:tgtEl>
                                        <p:attrNameLst>
                                          <p:attrName>style.visibility</p:attrName>
                                        </p:attrNameLst>
                                      </p:cBhvr>
                                      <p:to>
                                        <p:strVal val="visible"/>
                                      </p:to>
                                    </p:set>
                                    <p:anim calcmode="lin" valueType="num">
                                      <p:cBhvr>
                                        <p:cTn id="373" dur="1000" fill="hold"/>
                                        <p:tgtEl>
                                          <p:spTgt spid="135"/>
                                        </p:tgtEl>
                                        <p:attrNameLst>
                                          <p:attrName>ppt_w</p:attrName>
                                        </p:attrNameLst>
                                      </p:cBhvr>
                                      <p:tavLst>
                                        <p:tav tm="0">
                                          <p:val>
                                            <p:fltVal val="0"/>
                                          </p:val>
                                        </p:tav>
                                        <p:tav tm="100000">
                                          <p:val>
                                            <p:strVal val="#ppt_w"/>
                                          </p:val>
                                        </p:tav>
                                      </p:tavLst>
                                    </p:anim>
                                    <p:anim calcmode="lin" valueType="num">
                                      <p:cBhvr>
                                        <p:cTn id="374" dur="1000" fill="hold"/>
                                        <p:tgtEl>
                                          <p:spTgt spid="135"/>
                                        </p:tgtEl>
                                        <p:attrNameLst>
                                          <p:attrName>ppt_h</p:attrName>
                                        </p:attrNameLst>
                                      </p:cBhvr>
                                      <p:tavLst>
                                        <p:tav tm="0">
                                          <p:val>
                                            <p:fltVal val="0"/>
                                          </p:val>
                                        </p:tav>
                                        <p:tav tm="100000">
                                          <p:val>
                                            <p:strVal val="#ppt_h"/>
                                          </p:val>
                                        </p:tav>
                                      </p:tavLst>
                                    </p:anim>
                                    <p:anim calcmode="lin" valueType="num">
                                      <p:cBhvr>
                                        <p:cTn id="375" dur="1000" fill="hold"/>
                                        <p:tgtEl>
                                          <p:spTgt spid="135"/>
                                        </p:tgtEl>
                                        <p:attrNameLst>
                                          <p:attrName>style.rotation</p:attrName>
                                        </p:attrNameLst>
                                      </p:cBhvr>
                                      <p:tavLst>
                                        <p:tav tm="0">
                                          <p:val>
                                            <p:fltVal val="90"/>
                                          </p:val>
                                        </p:tav>
                                        <p:tav tm="100000">
                                          <p:val>
                                            <p:fltVal val="0"/>
                                          </p:val>
                                        </p:tav>
                                      </p:tavLst>
                                    </p:anim>
                                    <p:animEffect transition="in" filter="fade">
                                      <p:cBhvr>
                                        <p:cTn id="376" dur="1000"/>
                                        <p:tgtEl>
                                          <p:spTgt spid="135"/>
                                        </p:tgtEl>
                                      </p:cBhvr>
                                    </p:animEffect>
                                  </p:childTnLst>
                                </p:cTn>
                              </p:par>
                              <p:par>
                                <p:cTn id="377" presetID="31" presetClass="entr" presetSubtype="0" fill="hold" nodeType="withEffect">
                                  <p:stCondLst>
                                    <p:cond delay="0"/>
                                  </p:stCondLst>
                                  <p:childTnLst>
                                    <p:set>
                                      <p:cBhvr>
                                        <p:cTn id="378" dur="1" fill="hold">
                                          <p:stCondLst>
                                            <p:cond delay="0"/>
                                          </p:stCondLst>
                                        </p:cTn>
                                        <p:tgtEl>
                                          <p:spTgt spid="136"/>
                                        </p:tgtEl>
                                        <p:attrNameLst>
                                          <p:attrName>style.visibility</p:attrName>
                                        </p:attrNameLst>
                                      </p:cBhvr>
                                      <p:to>
                                        <p:strVal val="visible"/>
                                      </p:to>
                                    </p:set>
                                    <p:anim calcmode="lin" valueType="num">
                                      <p:cBhvr>
                                        <p:cTn id="379" dur="1000" fill="hold"/>
                                        <p:tgtEl>
                                          <p:spTgt spid="136"/>
                                        </p:tgtEl>
                                        <p:attrNameLst>
                                          <p:attrName>ppt_w</p:attrName>
                                        </p:attrNameLst>
                                      </p:cBhvr>
                                      <p:tavLst>
                                        <p:tav tm="0">
                                          <p:val>
                                            <p:fltVal val="0"/>
                                          </p:val>
                                        </p:tav>
                                        <p:tav tm="100000">
                                          <p:val>
                                            <p:strVal val="#ppt_w"/>
                                          </p:val>
                                        </p:tav>
                                      </p:tavLst>
                                    </p:anim>
                                    <p:anim calcmode="lin" valueType="num">
                                      <p:cBhvr>
                                        <p:cTn id="380" dur="1000" fill="hold"/>
                                        <p:tgtEl>
                                          <p:spTgt spid="136"/>
                                        </p:tgtEl>
                                        <p:attrNameLst>
                                          <p:attrName>ppt_h</p:attrName>
                                        </p:attrNameLst>
                                      </p:cBhvr>
                                      <p:tavLst>
                                        <p:tav tm="0">
                                          <p:val>
                                            <p:fltVal val="0"/>
                                          </p:val>
                                        </p:tav>
                                        <p:tav tm="100000">
                                          <p:val>
                                            <p:strVal val="#ppt_h"/>
                                          </p:val>
                                        </p:tav>
                                      </p:tavLst>
                                    </p:anim>
                                    <p:anim calcmode="lin" valueType="num">
                                      <p:cBhvr>
                                        <p:cTn id="381" dur="1000" fill="hold"/>
                                        <p:tgtEl>
                                          <p:spTgt spid="136"/>
                                        </p:tgtEl>
                                        <p:attrNameLst>
                                          <p:attrName>style.rotation</p:attrName>
                                        </p:attrNameLst>
                                      </p:cBhvr>
                                      <p:tavLst>
                                        <p:tav tm="0">
                                          <p:val>
                                            <p:fltVal val="90"/>
                                          </p:val>
                                        </p:tav>
                                        <p:tav tm="100000">
                                          <p:val>
                                            <p:fltVal val="0"/>
                                          </p:val>
                                        </p:tav>
                                      </p:tavLst>
                                    </p:anim>
                                    <p:animEffect transition="in" filter="fade">
                                      <p:cBhvr>
                                        <p:cTn id="382" dur="1000"/>
                                        <p:tgtEl>
                                          <p:spTgt spid="136"/>
                                        </p:tgtEl>
                                      </p:cBhvr>
                                    </p:animEffect>
                                  </p:childTnLst>
                                </p:cTn>
                              </p:par>
                              <p:par>
                                <p:cTn id="383" presetID="31" presetClass="entr" presetSubtype="0" fill="hold" nodeType="withEffect">
                                  <p:stCondLst>
                                    <p:cond delay="0"/>
                                  </p:stCondLst>
                                  <p:childTnLst>
                                    <p:set>
                                      <p:cBhvr>
                                        <p:cTn id="384" dur="1" fill="hold">
                                          <p:stCondLst>
                                            <p:cond delay="0"/>
                                          </p:stCondLst>
                                        </p:cTn>
                                        <p:tgtEl>
                                          <p:spTgt spid="137"/>
                                        </p:tgtEl>
                                        <p:attrNameLst>
                                          <p:attrName>style.visibility</p:attrName>
                                        </p:attrNameLst>
                                      </p:cBhvr>
                                      <p:to>
                                        <p:strVal val="visible"/>
                                      </p:to>
                                    </p:set>
                                    <p:anim calcmode="lin" valueType="num">
                                      <p:cBhvr>
                                        <p:cTn id="385" dur="1000" fill="hold"/>
                                        <p:tgtEl>
                                          <p:spTgt spid="137"/>
                                        </p:tgtEl>
                                        <p:attrNameLst>
                                          <p:attrName>ppt_w</p:attrName>
                                        </p:attrNameLst>
                                      </p:cBhvr>
                                      <p:tavLst>
                                        <p:tav tm="0">
                                          <p:val>
                                            <p:fltVal val="0"/>
                                          </p:val>
                                        </p:tav>
                                        <p:tav tm="100000">
                                          <p:val>
                                            <p:strVal val="#ppt_w"/>
                                          </p:val>
                                        </p:tav>
                                      </p:tavLst>
                                    </p:anim>
                                    <p:anim calcmode="lin" valueType="num">
                                      <p:cBhvr>
                                        <p:cTn id="386" dur="1000" fill="hold"/>
                                        <p:tgtEl>
                                          <p:spTgt spid="137"/>
                                        </p:tgtEl>
                                        <p:attrNameLst>
                                          <p:attrName>ppt_h</p:attrName>
                                        </p:attrNameLst>
                                      </p:cBhvr>
                                      <p:tavLst>
                                        <p:tav tm="0">
                                          <p:val>
                                            <p:fltVal val="0"/>
                                          </p:val>
                                        </p:tav>
                                        <p:tav tm="100000">
                                          <p:val>
                                            <p:strVal val="#ppt_h"/>
                                          </p:val>
                                        </p:tav>
                                      </p:tavLst>
                                    </p:anim>
                                    <p:anim calcmode="lin" valueType="num">
                                      <p:cBhvr>
                                        <p:cTn id="387" dur="1000" fill="hold"/>
                                        <p:tgtEl>
                                          <p:spTgt spid="137"/>
                                        </p:tgtEl>
                                        <p:attrNameLst>
                                          <p:attrName>style.rotation</p:attrName>
                                        </p:attrNameLst>
                                      </p:cBhvr>
                                      <p:tavLst>
                                        <p:tav tm="0">
                                          <p:val>
                                            <p:fltVal val="90"/>
                                          </p:val>
                                        </p:tav>
                                        <p:tav tm="100000">
                                          <p:val>
                                            <p:fltVal val="0"/>
                                          </p:val>
                                        </p:tav>
                                      </p:tavLst>
                                    </p:anim>
                                    <p:animEffect transition="in" filter="fade">
                                      <p:cBhvr>
                                        <p:cTn id="388" dur="1000"/>
                                        <p:tgtEl>
                                          <p:spTgt spid="137"/>
                                        </p:tgtEl>
                                      </p:cBhvr>
                                    </p:animEffect>
                                  </p:childTnLst>
                                </p:cTn>
                              </p:par>
                              <p:par>
                                <p:cTn id="389" presetID="31" presetClass="entr" presetSubtype="0" fill="hold" nodeType="withEffect">
                                  <p:stCondLst>
                                    <p:cond delay="0"/>
                                  </p:stCondLst>
                                  <p:childTnLst>
                                    <p:set>
                                      <p:cBhvr>
                                        <p:cTn id="390" dur="1" fill="hold">
                                          <p:stCondLst>
                                            <p:cond delay="0"/>
                                          </p:stCondLst>
                                        </p:cTn>
                                        <p:tgtEl>
                                          <p:spTgt spid="138"/>
                                        </p:tgtEl>
                                        <p:attrNameLst>
                                          <p:attrName>style.visibility</p:attrName>
                                        </p:attrNameLst>
                                      </p:cBhvr>
                                      <p:to>
                                        <p:strVal val="visible"/>
                                      </p:to>
                                    </p:set>
                                    <p:anim calcmode="lin" valueType="num">
                                      <p:cBhvr>
                                        <p:cTn id="391" dur="1000" fill="hold"/>
                                        <p:tgtEl>
                                          <p:spTgt spid="138"/>
                                        </p:tgtEl>
                                        <p:attrNameLst>
                                          <p:attrName>ppt_w</p:attrName>
                                        </p:attrNameLst>
                                      </p:cBhvr>
                                      <p:tavLst>
                                        <p:tav tm="0">
                                          <p:val>
                                            <p:fltVal val="0"/>
                                          </p:val>
                                        </p:tav>
                                        <p:tav tm="100000">
                                          <p:val>
                                            <p:strVal val="#ppt_w"/>
                                          </p:val>
                                        </p:tav>
                                      </p:tavLst>
                                    </p:anim>
                                    <p:anim calcmode="lin" valueType="num">
                                      <p:cBhvr>
                                        <p:cTn id="392" dur="1000" fill="hold"/>
                                        <p:tgtEl>
                                          <p:spTgt spid="138"/>
                                        </p:tgtEl>
                                        <p:attrNameLst>
                                          <p:attrName>ppt_h</p:attrName>
                                        </p:attrNameLst>
                                      </p:cBhvr>
                                      <p:tavLst>
                                        <p:tav tm="0">
                                          <p:val>
                                            <p:fltVal val="0"/>
                                          </p:val>
                                        </p:tav>
                                        <p:tav tm="100000">
                                          <p:val>
                                            <p:strVal val="#ppt_h"/>
                                          </p:val>
                                        </p:tav>
                                      </p:tavLst>
                                    </p:anim>
                                    <p:anim calcmode="lin" valueType="num">
                                      <p:cBhvr>
                                        <p:cTn id="393" dur="1000" fill="hold"/>
                                        <p:tgtEl>
                                          <p:spTgt spid="138"/>
                                        </p:tgtEl>
                                        <p:attrNameLst>
                                          <p:attrName>style.rotation</p:attrName>
                                        </p:attrNameLst>
                                      </p:cBhvr>
                                      <p:tavLst>
                                        <p:tav tm="0">
                                          <p:val>
                                            <p:fltVal val="90"/>
                                          </p:val>
                                        </p:tav>
                                        <p:tav tm="100000">
                                          <p:val>
                                            <p:fltVal val="0"/>
                                          </p:val>
                                        </p:tav>
                                      </p:tavLst>
                                    </p:anim>
                                    <p:animEffect transition="in" filter="fade">
                                      <p:cBhvr>
                                        <p:cTn id="394" dur="1000"/>
                                        <p:tgtEl>
                                          <p:spTgt spid="138"/>
                                        </p:tgtEl>
                                      </p:cBhvr>
                                    </p:animEffect>
                                  </p:childTnLst>
                                </p:cTn>
                              </p:par>
                              <p:par>
                                <p:cTn id="395" presetID="31" presetClass="entr" presetSubtype="0" fill="hold" nodeType="withEffect">
                                  <p:stCondLst>
                                    <p:cond delay="0"/>
                                  </p:stCondLst>
                                  <p:childTnLst>
                                    <p:set>
                                      <p:cBhvr>
                                        <p:cTn id="396" dur="1" fill="hold">
                                          <p:stCondLst>
                                            <p:cond delay="0"/>
                                          </p:stCondLst>
                                        </p:cTn>
                                        <p:tgtEl>
                                          <p:spTgt spid="140"/>
                                        </p:tgtEl>
                                        <p:attrNameLst>
                                          <p:attrName>style.visibility</p:attrName>
                                        </p:attrNameLst>
                                      </p:cBhvr>
                                      <p:to>
                                        <p:strVal val="visible"/>
                                      </p:to>
                                    </p:set>
                                    <p:anim calcmode="lin" valueType="num">
                                      <p:cBhvr>
                                        <p:cTn id="397" dur="1000" fill="hold"/>
                                        <p:tgtEl>
                                          <p:spTgt spid="140"/>
                                        </p:tgtEl>
                                        <p:attrNameLst>
                                          <p:attrName>ppt_w</p:attrName>
                                        </p:attrNameLst>
                                      </p:cBhvr>
                                      <p:tavLst>
                                        <p:tav tm="0">
                                          <p:val>
                                            <p:fltVal val="0"/>
                                          </p:val>
                                        </p:tav>
                                        <p:tav tm="100000">
                                          <p:val>
                                            <p:strVal val="#ppt_w"/>
                                          </p:val>
                                        </p:tav>
                                      </p:tavLst>
                                    </p:anim>
                                    <p:anim calcmode="lin" valueType="num">
                                      <p:cBhvr>
                                        <p:cTn id="398" dur="1000" fill="hold"/>
                                        <p:tgtEl>
                                          <p:spTgt spid="140"/>
                                        </p:tgtEl>
                                        <p:attrNameLst>
                                          <p:attrName>ppt_h</p:attrName>
                                        </p:attrNameLst>
                                      </p:cBhvr>
                                      <p:tavLst>
                                        <p:tav tm="0">
                                          <p:val>
                                            <p:fltVal val="0"/>
                                          </p:val>
                                        </p:tav>
                                        <p:tav tm="100000">
                                          <p:val>
                                            <p:strVal val="#ppt_h"/>
                                          </p:val>
                                        </p:tav>
                                      </p:tavLst>
                                    </p:anim>
                                    <p:anim calcmode="lin" valueType="num">
                                      <p:cBhvr>
                                        <p:cTn id="399" dur="1000" fill="hold"/>
                                        <p:tgtEl>
                                          <p:spTgt spid="140"/>
                                        </p:tgtEl>
                                        <p:attrNameLst>
                                          <p:attrName>style.rotation</p:attrName>
                                        </p:attrNameLst>
                                      </p:cBhvr>
                                      <p:tavLst>
                                        <p:tav tm="0">
                                          <p:val>
                                            <p:fltVal val="90"/>
                                          </p:val>
                                        </p:tav>
                                        <p:tav tm="100000">
                                          <p:val>
                                            <p:fltVal val="0"/>
                                          </p:val>
                                        </p:tav>
                                      </p:tavLst>
                                    </p:anim>
                                    <p:animEffect transition="in" filter="fade">
                                      <p:cBhvr>
                                        <p:cTn id="400" dur="1000"/>
                                        <p:tgtEl>
                                          <p:spTgt spid="140"/>
                                        </p:tgtEl>
                                      </p:cBhvr>
                                    </p:animEffect>
                                  </p:childTnLst>
                                </p:cTn>
                              </p:par>
                              <p:par>
                                <p:cTn id="401" presetID="31" presetClass="entr" presetSubtype="0" fill="hold" nodeType="withEffect">
                                  <p:stCondLst>
                                    <p:cond delay="0"/>
                                  </p:stCondLst>
                                  <p:childTnLst>
                                    <p:set>
                                      <p:cBhvr>
                                        <p:cTn id="402" dur="1" fill="hold">
                                          <p:stCondLst>
                                            <p:cond delay="0"/>
                                          </p:stCondLst>
                                        </p:cTn>
                                        <p:tgtEl>
                                          <p:spTgt spid="141"/>
                                        </p:tgtEl>
                                        <p:attrNameLst>
                                          <p:attrName>style.visibility</p:attrName>
                                        </p:attrNameLst>
                                      </p:cBhvr>
                                      <p:to>
                                        <p:strVal val="visible"/>
                                      </p:to>
                                    </p:set>
                                    <p:anim calcmode="lin" valueType="num">
                                      <p:cBhvr>
                                        <p:cTn id="403" dur="1000" fill="hold"/>
                                        <p:tgtEl>
                                          <p:spTgt spid="141"/>
                                        </p:tgtEl>
                                        <p:attrNameLst>
                                          <p:attrName>ppt_w</p:attrName>
                                        </p:attrNameLst>
                                      </p:cBhvr>
                                      <p:tavLst>
                                        <p:tav tm="0">
                                          <p:val>
                                            <p:fltVal val="0"/>
                                          </p:val>
                                        </p:tav>
                                        <p:tav tm="100000">
                                          <p:val>
                                            <p:strVal val="#ppt_w"/>
                                          </p:val>
                                        </p:tav>
                                      </p:tavLst>
                                    </p:anim>
                                    <p:anim calcmode="lin" valueType="num">
                                      <p:cBhvr>
                                        <p:cTn id="404" dur="1000" fill="hold"/>
                                        <p:tgtEl>
                                          <p:spTgt spid="141"/>
                                        </p:tgtEl>
                                        <p:attrNameLst>
                                          <p:attrName>ppt_h</p:attrName>
                                        </p:attrNameLst>
                                      </p:cBhvr>
                                      <p:tavLst>
                                        <p:tav tm="0">
                                          <p:val>
                                            <p:fltVal val="0"/>
                                          </p:val>
                                        </p:tav>
                                        <p:tav tm="100000">
                                          <p:val>
                                            <p:strVal val="#ppt_h"/>
                                          </p:val>
                                        </p:tav>
                                      </p:tavLst>
                                    </p:anim>
                                    <p:anim calcmode="lin" valueType="num">
                                      <p:cBhvr>
                                        <p:cTn id="405" dur="1000" fill="hold"/>
                                        <p:tgtEl>
                                          <p:spTgt spid="141"/>
                                        </p:tgtEl>
                                        <p:attrNameLst>
                                          <p:attrName>style.rotation</p:attrName>
                                        </p:attrNameLst>
                                      </p:cBhvr>
                                      <p:tavLst>
                                        <p:tav tm="0">
                                          <p:val>
                                            <p:fltVal val="90"/>
                                          </p:val>
                                        </p:tav>
                                        <p:tav tm="100000">
                                          <p:val>
                                            <p:fltVal val="0"/>
                                          </p:val>
                                        </p:tav>
                                      </p:tavLst>
                                    </p:anim>
                                    <p:animEffect transition="in" filter="fade">
                                      <p:cBhvr>
                                        <p:cTn id="406" dur="1000"/>
                                        <p:tgtEl>
                                          <p:spTgt spid="141"/>
                                        </p:tgtEl>
                                      </p:cBhvr>
                                    </p:animEffect>
                                  </p:childTnLst>
                                </p:cTn>
                              </p:par>
                              <p:par>
                                <p:cTn id="407" presetID="31" presetClass="entr" presetSubtype="0" fill="hold" nodeType="withEffect">
                                  <p:stCondLst>
                                    <p:cond delay="0"/>
                                  </p:stCondLst>
                                  <p:childTnLst>
                                    <p:set>
                                      <p:cBhvr>
                                        <p:cTn id="408" dur="1" fill="hold">
                                          <p:stCondLst>
                                            <p:cond delay="0"/>
                                          </p:stCondLst>
                                        </p:cTn>
                                        <p:tgtEl>
                                          <p:spTgt spid="144"/>
                                        </p:tgtEl>
                                        <p:attrNameLst>
                                          <p:attrName>style.visibility</p:attrName>
                                        </p:attrNameLst>
                                      </p:cBhvr>
                                      <p:to>
                                        <p:strVal val="visible"/>
                                      </p:to>
                                    </p:set>
                                    <p:anim calcmode="lin" valueType="num">
                                      <p:cBhvr>
                                        <p:cTn id="409" dur="1000" fill="hold"/>
                                        <p:tgtEl>
                                          <p:spTgt spid="144"/>
                                        </p:tgtEl>
                                        <p:attrNameLst>
                                          <p:attrName>ppt_w</p:attrName>
                                        </p:attrNameLst>
                                      </p:cBhvr>
                                      <p:tavLst>
                                        <p:tav tm="0">
                                          <p:val>
                                            <p:fltVal val="0"/>
                                          </p:val>
                                        </p:tav>
                                        <p:tav tm="100000">
                                          <p:val>
                                            <p:strVal val="#ppt_w"/>
                                          </p:val>
                                        </p:tav>
                                      </p:tavLst>
                                    </p:anim>
                                    <p:anim calcmode="lin" valueType="num">
                                      <p:cBhvr>
                                        <p:cTn id="410" dur="1000" fill="hold"/>
                                        <p:tgtEl>
                                          <p:spTgt spid="144"/>
                                        </p:tgtEl>
                                        <p:attrNameLst>
                                          <p:attrName>ppt_h</p:attrName>
                                        </p:attrNameLst>
                                      </p:cBhvr>
                                      <p:tavLst>
                                        <p:tav tm="0">
                                          <p:val>
                                            <p:fltVal val="0"/>
                                          </p:val>
                                        </p:tav>
                                        <p:tav tm="100000">
                                          <p:val>
                                            <p:strVal val="#ppt_h"/>
                                          </p:val>
                                        </p:tav>
                                      </p:tavLst>
                                    </p:anim>
                                    <p:anim calcmode="lin" valueType="num">
                                      <p:cBhvr>
                                        <p:cTn id="411" dur="1000" fill="hold"/>
                                        <p:tgtEl>
                                          <p:spTgt spid="144"/>
                                        </p:tgtEl>
                                        <p:attrNameLst>
                                          <p:attrName>style.rotation</p:attrName>
                                        </p:attrNameLst>
                                      </p:cBhvr>
                                      <p:tavLst>
                                        <p:tav tm="0">
                                          <p:val>
                                            <p:fltVal val="90"/>
                                          </p:val>
                                        </p:tav>
                                        <p:tav tm="100000">
                                          <p:val>
                                            <p:fltVal val="0"/>
                                          </p:val>
                                        </p:tav>
                                      </p:tavLst>
                                    </p:anim>
                                    <p:animEffect transition="in" filter="fade">
                                      <p:cBhvr>
                                        <p:cTn id="412" dur="1000"/>
                                        <p:tgtEl>
                                          <p:spTgt spid="144"/>
                                        </p:tgtEl>
                                      </p:cBhvr>
                                    </p:animEffect>
                                  </p:childTnLst>
                                </p:cTn>
                              </p:par>
                              <p:par>
                                <p:cTn id="413" presetID="31" presetClass="entr" presetSubtype="0" fill="hold" nodeType="withEffect">
                                  <p:stCondLst>
                                    <p:cond delay="0"/>
                                  </p:stCondLst>
                                  <p:childTnLst>
                                    <p:set>
                                      <p:cBhvr>
                                        <p:cTn id="414" dur="1" fill="hold">
                                          <p:stCondLst>
                                            <p:cond delay="0"/>
                                          </p:stCondLst>
                                        </p:cTn>
                                        <p:tgtEl>
                                          <p:spTgt spid="147"/>
                                        </p:tgtEl>
                                        <p:attrNameLst>
                                          <p:attrName>style.visibility</p:attrName>
                                        </p:attrNameLst>
                                      </p:cBhvr>
                                      <p:to>
                                        <p:strVal val="visible"/>
                                      </p:to>
                                    </p:set>
                                    <p:anim calcmode="lin" valueType="num">
                                      <p:cBhvr>
                                        <p:cTn id="415" dur="1000" fill="hold"/>
                                        <p:tgtEl>
                                          <p:spTgt spid="147"/>
                                        </p:tgtEl>
                                        <p:attrNameLst>
                                          <p:attrName>ppt_w</p:attrName>
                                        </p:attrNameLst>
                                      </p:cBhvr>
                                      <p:tavLst>
                                        <p:tav tm="0">
                                          <p:val>
                                            <p:fltVal val="0"/>
                                          </p:val>
                                        </p:tav>
                                        <p:tav tm="100000">
                                          <p:val>
                                            <p:strVal val="#ppt_w"/>
                                          </p:val>
                                        </p:tav>
                                      </p:tavLst>
                                    </p:anim>
                                    <p:anim calcmode="lin" valueType="num">
                                      <p:cBhvr>
                                        <p:cTn id="416" dur="1000" fill="hold"/>
                                        <p:tgtEl>
                                          <p:spTgt spid="147"/>
                                        </p:tgtEl>
                                        <p:attrNameLst>
                                          <p:attrName>ppt_h</p:attrName>
                                        </p:attrNameLst>
                                      </p:cBhvr>
                                      <p:tavLst>
                                        <p:tav tm="0">
                                          <p:val>
                                            <p:fltVal val="0"/>
                                          </p:val>
                                        </p:tav>
                                        <p:tav tm="100000">
                                          <p:val>
                                            <p:strVal val="#ppt_h"/>
                                          </p:val>
                                        </p:tav>
                                      </p:tavLst>
                                    </p:anim>
                                    <p:anim calcmode="lin" valueType="num">
                                      <p:cBhvr>
                                        <p:cTn id="417" dur="1000" fill="hold"/>
                                        <p:tgtEl>
                                          <p:spTgt spid="147"/>
                                        </p:tgtEl>
                                        <p:attrNameLst>
                                          <p:attrName>style.rotation</p:attrName>
                                        </p:attrNameLst>
                                      </p:cBhvr>
                                      <p:tavLst>
                                        <p:tav tm="0">
                                          <p:val>
                                            <p:fltVal val="90"/>
                                          </p:val>
                                        </p:tav>
                                        <p:tav tm="100000">
                                          <p:val>
                                            <p:fltVal val="0"/>
                                          </p:val>
                                        </p:tav>
                                      </p:tavLst>
                                    </p:anim>
                                    <p:animEffect transition="in" filter="fade">
                                      <p:cBhvr>
                                        <p:cTn id="418" dur="1000"/>
                                        <p:tgtEl>
                                          <p:spTgt spid="147"/>
                                        </p:tgtEl>
                                      </p:cBhvr>
                                    </p:animEffect>
                                  </p:childTnLst>
                                </p:cTn>
                              </p:par>
                              <p:par>
                                <p:cTn id="419" presetID="31" presetClass="entr" presetSubtype="0" fill="hold" nodeType="withEffect">
                                  <p:stCondLst>
                                    <p:cond delay="0"/>
                                  </p:stCondLst>
                                  <p:childTnLst>
                                    <p:set>
                                      <p:cBhvr>
                                        <p:cTn id="420" dur="1" fill="hold">
                                          <p:stCondLst>
                                            <p:cond delay="0"/>
                                          </p:stCondLst>
                                        </p:cTn>
                                        <p:tgtEl>
                                          <p:spTgt spid="155"/>
                                        </p:tgtEl>
                                        <p:attrNameLst>
                                          <p:attrName>style.visibility</p:attrName>
                                        </p:attrNameLst>
                                      </p:cBhvr>
                                      <p:to>
                                        <p:strVal val="visible"/>
                                      </p:to>
                                    </p:set>
                                    <p:anim calcmode="lin" valueType="num">
                                      <p:cBhvr>
                                        <p:cTn id="421" dur="1000" fill="hold"/>
                                        <p:tgtEl>
                                          <p:spTgt spid="155"/>
                                        </p:tgtEl>
                                        <p:attrNameLst>
                                          <p:attrName>ppt_w</p:attrName>
                                        </p:attrNameLst>
                                      </p:cBhvr>
                                      <p:tavLst>
                                        <p:tav tm="0">
                                          <p:val>
                                            <p:fltVal val="0"/>
                                          </p:val>
                                        </p:tav>
                                        <p:tav tm="100000">
                                          <p:val>
                                            <p:strVal val="#ppt_w"/>
                                          </p:val>
                                        </p:tav>
                                      </p:tavLst>
                                    </p:anim>
                                    <p:anim calcmode="lin" valueType="num">
                                      <p:cBhvr>
                                        <p:cTn id="422" dur="1000" fill="hold"/>
                                        <p:tgtEl>
                                          <p:spTgt spid="155"/>
                                        </p:tgtEl>
                                        <p:attrNameLst>
                                          <p:attrName>ppt_h</p:attrName>
                                        </p:attrNameLst>
                                      </p:cBhvr>
                                      <p:tavLst>
                                        <p:tav tm="0">
                                          <p:val>
                                            <p:fltVal val="0"/>
                                          </p:val>
                                        </p:tav>
                                        <p:tav tm="100000">
                                          <p:val>
                                            <p:strVal val="#ppt_h"/>
                                          </p:val>
                                        </p:tav>
                                      </p:tavLst>
                                    </p:anim>
                                    <p:anim calcmode="lin" valueType="num">
                                      <p:cBhvr>
                                        <p:cTn id="423" dur="1000" fill="hold"/>
                                        <p:tgtEl>
                                          <p:spTgt spid="155"/>
                                        </p:tgtEl>
                                        <p:attrNameLst>
                                          <p:attrName>style.rotation</p:attrName>
                                        </p:attrNameLst>
                                      </p:cBhvr>
                                      <p:tavLst>
                                        <p:tav tm="0">
                                          <p:val>
                                            <p:fltVal val="90"/>
                                          </p:val>
                                        </p:tav>
                                        <p:tav tm="100000">
                                          <p:val>
                                            <p:fltVal val="0"/>
                                          </p:val>
                                        </p:tav>
                                      </p:tavLst>
                                    </p:anim>
                                    <p:animEffect transition="in" filter="fade">
                                      <p:cBhvr>
                                        <p:cTn id="424" dur="1000"/>
                                        <p:tgtEl>
                                          <p:spTgt spid="155"/>
                                        </p:tgtEl>
                                      </p:cBhvr>
                                    </p:animEffect>
                                  </p:childTnLst>
                                </p:cTn>
                              </p:par>
                              <p:par>
                                <p:cTn id="425" presetID="31" presetClass="entr" presetSubtype="0" fill="hold" nodeType="withEffect">
                                  <p:stCondLst>
                                    <p:cond delay="0"/>
                                  </p:stCondLst>
                                  <p:childTnLst>
                                    <p:set>
                                      <p:cBhvr>
                                        <p:cTn id="426" dur="1" fill="hold">
                                          <p:stCondLst>
                                            <p:cond delay="0"/>
                                          </p:stCondLst>
                                        </p:cTn>
                                        <p:tgtEl>
                                          <p:spTgt spid="149"/>
                                        </p:tgtEl>
                                        <p:attrNameLst>
                                          <p:attrName>style.visibility</p:attrName>
                                        </p:attrNameLst>
                                      </p:cBhvr>
                                      <p:to>
                                        <p:strVal val="visible"/>
                                      </p:to>
                                    </p:set>
                                    <p:anim calcmode="lin" valueType="num">
                                      <p:cBhvr>
                                        <p:cTn id="427" dur="1000" fill="hold"/>
                                        <p:tgtEl>
                                          <p:spTgt spid="149"/>
                                        </p:tgtEl>
                                        <p:attrNameLst>
                                          <p:attrName>ppt_w</p:attrName>
                                        </p:attrNameLst>
                                      </p:cBhvr>
                                      <p:tavLst>
                                        <p:tav tm="0">
                                          <p:val>
                                            <p:fltVal val="0"/>
                                          </p:val>
                                        </p:tav>
                                        <p:tav tm="100000">
                                          <p:val>
                                            <p:strVal val="#ppt_w"/>
                                          </p:val>
                                        </p:tav>
                                      </p:tavLst>
                                    </p:anim>
                                    <p:anim calcmode="lin" valueType="num">
                                      <p:cBhvr>
                                        <p:cTn id="428" dur="1000" fill="hold"/>
                                        <p:tgtEl>
                                          <p:spTgt spid="149"/>
                                        </p:tgtEl>
                                        <p:attrNameLst>
                                          <p:attrName>ppt_h</p:attrName>
                                        </p:attrNameLst>
                                      </p:cBhvr>
                                      <p:tavLst>
                                        <p:tav tm="0">
                                          <p:val>
                                            <p:fltVal val="0"/>
                                          </p:val>
                                        </p:tav>
                                        <p:tav tm="100000">
                                          <p:val>
                                            <p:strVal val="#ppt_h"/>
                                          </p:val>
                                        </p:tav>
                                      </p:tavLst>
                                    </p:anim>
                                    <p:anim calcmode="lin" valueType="num">
                                      <p:cBhvr>
                                        <p:cTn id="429" dur="1000" fill="hold"/>
                                        <p:tgtEl>
                                          <p:spTgt spid="149"/>
                                        </p:tgtEl>
                                        <p:attrNameLst>
                                          <p:attrName>style.rotation</p:attrName>
                                        </p:attrNameLst>
                                      </p:cBhvr>
                                      <p:tavLst>
                                        <p:tav tm="0">
                                          <p:val>
                                            <p:fltVal val="90"/>
                                          </p:val>
                                        </p:tav>
                                        <p:tav tm="100000">
                                          <p:val>
                                            <p:fltVal val="0"/>
                                          </p:val>
                                        </p:tav>
                                      </p:tavLst>
                                    </p:anim>
                                    <p:animEffect transition="in" filter="fade">
                                      <p:cBhvr>
                                        <p:cTn id="430" dur="1000"/>
                                        <p:tgtEl>
                                          <p:spTgt spid="149"/>
                                        </p:tgtEl>
                                      </p:cBhvr>
                                    </p:animEffect>
                                  </p:childTnLst>
                                </p:cTn>
                              </p:par>
                              <p:par>
                                <p:cTn id="431" presetID="31" presetClass="entr" presetSubtype="0" fill="hold" nodeType="withEffect">
                                  <p:stCondLst>
                                    <p:cond delay="0"/>
                                  </p:stCondLst>
                                  <p:childTnLst>
                                    <p:set>
                                      <p:cBhvr>
                                        <p:cTn id="432" dur="1" fill="hold">
                                          <p:stCondLst>
                                            <p:cond delay="0"/>
                                          </p:stCondLst>
                                        </p:cTn>
                                        <p:tgtEl>
                                          <p:spTgt spid="154"/>
                                        </p:tgtEl>
                                        <p:attrNameLst>
                                          <p:attrName>style.visibility</p:attrName>
                                        </p:attrNameLst>
                                      </p:cBhvr>
                                      <p:to>
                                        <p:strVal val="visible"/>
                                      </p:to>
                                    </p:set>
                                    <p:anim calcmode="lin" valueType="num">
                                      <p:cBhvr>
                                        <p:cTn id="433" dur="1000" fill="hold"/>
                                        <p:tgtEl>
                                          <p:spTgt spid="154"/>
                                        </p:tgtEl>
                                        <p:attrNameLst>
                                          <p:attrName>ppt_w</p:attrName>
                                        </p:attrNameLst>
                                      </p:cBhvr>
                                      <p:tavLst>
                                        <p:tav tm="0">
                                          <p:val>
                                            <p:fltVal val="0"/>
                                          </p:val>
                                        </p:tav>
                                        <p:tav tm="100000">
                                          <p:val>
                                            <p:strVal val="#ppt_w"/>
                                          </p:val>
                                        </p:tav>
                                      </p:tavLst>
                                    </p:anim>
                                    <p:anim calcmode="lin" valueType="num">
                                      <p:cBhvr>
                                        <p:cTn id="434" dur="1000" fill="hold"/>
                                        <p:tgtEl>
                                          <p:spTgt spid="154"/>
                                        </p:tgtEl>
                                        <p:attrNameLst>
                                          <p:attrName>ppt_h</p:attrName>
                                        </p:attrNameLst>
                                      </p:cBhvr>
                                      <p:tavLst>
                                        <p:tav tm="0">
                                          <p:val>
                                            <p:fltVal val="0"/>
                                          </p:val>
                                        </p:tav>
                                        <p:tav tm="100000">
                                          <p:val>
                                            <p:strVal val="#ppt_h"/>
                                          </p:val>
                                        </p:tav>
                                      </p:tavLst>
                                    </p:anim>
                                    <p:anim calcmode="lin" valueType="num">
                                      <p:cBhvr>
                                        <p:cTn id="435" dur="1000" fill="hold"/>
                                        <p:tgtEl>
                                          <p:spTgt spid="154"/>
                                        </p:tgtEl>
                                        <p:attrNameLst>
                                          <p:attrName>style.rotation</p:attrName>
                                        </p:attrNameLst>
                                      </p:cBhvr>
                                      <p:tavLst>
                                        <p:tav tm="0">
                                          <p:val>
                                            <p:fltVal val="90"/>
                                          </p:val>
                                        </p:tav>
                                        <p:tav tm="100000">
                                          <p:val>
                                            <p:fltVal val="0"/>
                                          </p:val>
                                        </p:tav>
                                      </p:tavLst>
                                    </p:anim>
                                    <p:animEffect transition="in" filter="fade">
                                      <p:cBhvr>
                                        <p:cTn id="436" dur="1000"/>
                                        <p:tgtEl>
                                          <p:spTgt spid="154"/>
                                        </p:tgtEl>
                                      </p:cBhvr>
                                    </p:animEffect>
                                  </p:childTnLst>
                                </p:cTn>
                              </p:par>
                              <p:par>
                                <p:cTn id="437" presetID="31" presetClass="entr" presetSubtype="0" fill="hold" nodeType="withEffect">
                                  <p:stCondLst>
                                    <p:cond delay="0"/>
                                  </p:stCondLst>
                                  <p:childTnLst>
                                    <p:set>
                                      <p:cBhvr>
                                        <p:cTn id="438" dur="1" fill="hold">
                                          <p:stCondLst>
                                            <p:cond delay="0"/>
                                          </p:stCondLst>
                                        </p:cTn>
                                        <p:tgtEl>
                                          <p:spTgt spid="145"/>
                                        </p:tgtEl>
                                        <p:attrNameLst>
                                          <p:attrName>style.visibility</p:attrName>
                                        </p:attrNameLst>
                                      </p:cBhvr>
                                      <p:to>
                                        <p:strVal val="visible"/>
                                      </p:to>
                                    </p:set>
                                    <p:anim calcmode="lin" valueType="num">
                                      <p:cBhvr>
                                        <p:cTn id="439" dur="1000" fill="hold"/>
                                        <p:tgtEl>
                                          <p:spTgt spid="145"/>
                                        </p:tgtEl>
                                        <p:attrNameLst>
                                          <p:attrName>ppt_w</p:attrName>
                                        </p:attrNameLst>
                                      </p:cBhvr>
                                      <p:tavLst>
                                        <p:tav tm="0">
                                          <p:val>
                                            <p:fltVal val="0"/>
                                          </p:val>
                                        </p:tav>
                                        <p:tav tm="100000">
                                          <p:val>
                                            <p:strVal val="#ppt_w"/>
                                          </p:val>
                                        </p:tav>
                                      </p:tavLst>
                                    </p:anim>
                                    <p:anim calcmode="lin" valueType="num">
                                      <p:cBhvr>
                                        <p:cTn id="440" dur="1000" fill="hold"/>
                                        <p:tgtEl>
                                          <p:spTgt spid="145"/>
                                        </p:tgtEl>
                                        <p:attrNameLst>
                                          <p:attrName>ppt_h</p:attrName>
                                        </p:attrNameLst>
                                      </p:cBhvr>
                                      <p:tavLst>
                                        <p:tav tm="0">
                                          <p:val>
                                            <p:fltVal val="0"/>
                                          </p:val>
                                        </p:tav>
                                        <p:tav tm="100000">
                                          <p:val>
                                            <p:strVal val="#ppt_h"/>
                                          </p:val>
                                        </p:tav>
                                      </p:tavLst>
                                    </p:anim>
                                    <p:anim calcmode="lin" valueType="num">
                                      <p:cBhvr>
                                        <p:cTn id="441" dur="1000" fill="hold"/>
                                        <p:tgtEl>
                                          <p:spTgt spid="145"/>
                                        </p:tgtEl>
                                        <p:attrNameLst>
                                          <p:attrName>style.rotation</p:attrName>
                                        </p:attrNameLst>
                                      </p:cBhvr>
                                      <p:tavLst>
                                        <p:tav tm="0">
                                          <p:val>
                                            <p:fltVal val="90"/>
                                          </p:val>
                                        </p:tav>
                                        <p:tav tm="100000">
                                          <p:val>
                                            <p:fltVal val="0"/>
                                          </p:val>
                                        </p:tav>
                                      </p:tavLst>
                                    </p:anim>
                                    <p:animEffect transition="in" filter="fade">
                                      <p:cBhvr>
                                        <p:cTn id="442" dur="1000"/>
                                        <p:tgtEl>
                                          <p:spTgt spid="145"/>
                                        </p:tgtEl>
                                      </p:cBhvr>
                                    </p:animEffect>
                                  </p:childTnLst>
                                </p:cTn>
                              </p:par>
                              <p:par>
                                <p:cTn id="443" presetID="31" presetClass="entr" presetSubtype="0" fill="hold" nodeType="withEffect">
                                  <p:stCondLst>
                                    <p:cond delay="0"/>
                                  </p:stCondLst>
                                  <p:childTnLst>
                                    <p:set>
                                      <p:cBhvr>
                                        <p:cTn id="444" dur="1" fill="hold">
                                          <p:stCondLst>
                                            <p:cond delay="0"/>
                                          </p:stCondLst>
                                        </p:cTn>
                                        <p:tgtEl>
                                          <p:spTgt spid="153"/>
                                        </p:tgtEl>
                                        <p:attrNameLst>
                                          <p:attrName>style.visibility</p:attrName>
                                        </p:attrNameLst>
                                      </p:cBhvr>
                                      <p:to>
                                        <p:strVal val="visible"/>
                                      </p:to>
                                    </p:set>
                                    <p:anim calcmode="lin" valueType="num">
                                      <p:cBhvr>
                                        <p:cTn id="445" dur="1000" fill="hold"/>
                                        <p:tgtEl>
                                          <p:spTgt spid="153"/>
                                        </p:tgtEl>
                                        <p:attrNameLst>
                                          <p:attrName>ppt_w</p:attrName>
                                        </p:attrNameLst>
                                      </p:cBhvr>
                                      <p:tavLst>
                                        <p:tav tm="0">
                                          <p:val>
                                            <p:fltVal val="0"/>
                                          </p:val>
                                        </p:tav>
                                        <p:tav tm="100000">
                                          <p:val>
                                            <p:strVal val="#ppt_w"/>
                                          </p:val>
                                        </p:tav>
                                      </p:tavLst>
                                    </p:anim>
                                    <p:anim calcmode="lin" valueType="num">
                                      <p:cBhvr>
                                        <p:cTn id="446" dur="1000" fill="hold"/>
                                        <p:tgtEl>
                                          <p:spTgt spid="153"/>
                                        </p:tgtEl>
                                        <p:attrNameLst>
                                          <p:attrName>ppt_h</p:attrName>
                                        </p:attrNameLst>
                                      </p:cBhvr>
                                      <p:tavLst>
                                        <p:tav tm="0">
                                          <p:val>
                                            <p:fltVal val="0"/>
                                          </p:val>
                                        </p:tav>
                                        <p:tav tm="100000">
                                          <p:val>
                                            <p:strVal val="#ppt_h"/>
                                          </p:val>
                                        </p:tav>
                                      </p:tavLst>
                                    </p:anim>
                                    <p:anim calcmode="lin" valueType="num">
                                      <p:cBhvr>
                                        <p:cTn id="447" dur="1000" fill="hold"/>
                                        <p:tgtEl>
                                          <p:spTgt spid="153"/>
                                        </p:tgtEl>
                                        <p:attrNameLst>
                                          <p:attrName>style.rotation</p:attrName>
                                        </p:attrNameLst>
                                      </p:cBhvr>
                                      <p:tavLst>
                                        <p:tav tm="0">
                                          <p:val>
                                            <p:fltVal val="90"/>
                                          </p:val>
                                        </p:tav>
                                        <p:tav tm="100000">
                                          <p:val>
                                            <p:fltVal val="0"/>
                                          </p:val>
                                        </p:tav>
                                      </p:tavLst>
                                    </p:anim>
                                    <p:animEffect transition="in" filter="fade">
                                      <p:cBhvr>
                                        <p:cTn id="448" dur="1000"/>
                                        <p:tgtEl>
                                          <p:spTgt spid="153"/>
                                        </p:tgtEl>
                                      </p:cBhvr>
                                    </p:animEffect>
                                  </p:childTnLst>
                                </p:cTn>
                              </p:par>
                              <p:par>
                                <p:cTn id="449" presetID="31" presetClass="entr" presetSubtype="0" fill="hold" nodeType="withEffect">
                                  <p:stCondLst>
                                    <p:cond delay="0"/>
                                  </p:stCondLst>
                                  <p:childTnLst>
                                    <p:set>
                                      <p:cBhvr>
                                        <p:cTn id="450" dur="1" fill="hold">
                                          <p:stCondLst>
                                            <p:cond delay="0"/>
                                          </p:stCondLst>
                                        </p:cTn>
                                        <p:tgtEl>
                                          <p:spTgt spid="152"/>
                                        </p:tgtEl>
                                        <p:attrNameLst>
                                          <p:attrName>style.visibility</p:attrName>
                                        </p:attrNameLst>
                                      </p:cBhvr>
                                      <p:to>
                                        <p:strVal val="visible"/>
                                      </p:to>
                                    </p:set>
                                    <p:anim calcmode="lin" valueType="num">
                                      <p:cBhvr>
                                        <p:cTn id="451" dur="1000" fill="hold"/>
                                        <p:tgtEl>
                                          <p:spTgt spid="152"/>
                                        </p:tgtEl>
                                        <p:attrNameLst>
                                          <p:attrName>ppt_w</p:attrName>
                                        </p:attrNameLst>
                                      </p:cBhvr>
                                      <p:tavLst>
                                        <p:tav tm="0">
                                          <p:val>
                                            <p:fltVal val="0"/>
                                          </p:val>
                                        </p:tav>
                                        <p:tav tm="100000">
                                          <p:val>
                                            <p:strVal val="#ppt_w"/>
                                          </p:val>
                                        </p:tav>
                                      </p:tavLst>
                                    </p:anim>
                                    <p:anim calcmode="lin" valueType="num">
                                      <p:cBhvr>
                                        <p:cTn id="452" dur="1000" fill="hold"/>
                                        <p:tgtEl>
                                          <p:spTgt spid="152"/>
                                        </p:tgtEl>
                                        <p:attrNameLst>
                                          <p:attrName>ppt_h</p:attrName>
                                        </p:attrNameLst>
                                      </p:cBhvr>
                                      <p:tavLst>
                                        <p:tav tm="0">
                                          <p:val>
                                            <p:fltVal val="0"/>
                                          </p:val>
                                        </p:tav>
                                        <p:tav tm="100000">
                                          <p:val>
                                            <p:strVal val="#ppt_h"/>
                                          </p:val>
                                        </p:tav>
                                      </p:tavLst>
                                    </p:anim>
                                    <p:anim calcmode="lin" valueType="num">
                                      <p:cBhvr>
                                        <p:cTn id="453" dur="1000" fill="hold"/>
                                        <p:tgtEl>
                                          <p:spTgt spid="152"/>
                                        </p:tgtEl>
                                        <p:attrNameLst>
                                          <p:attrName>style.rotation</p:attrName>
                                        </p:attrNameLst>
                                      </p:cBhvr>
                                      <p:tavLst>
                                        <p:tav tm="0">
                                          <p:val>
                                            <p:fltVal val="90"/>
                                          </p:val>
                                        </p:tav>
                                        <p:tav tm="100000">
                                          <p:val>
                                            <p:fltVal val="0"/>
                                          </p:val>
                                        </p:tav>
                                      </p:tavLst>
                                    </p:anim>
                                    <p:animEffect transition="in" filter="fade">
                                      <p:cBhvr>
                                        <p:cTn id="454" dur="1000"/>
                                        <p:tgtEl>
                                          <p:spTgt spid="152"/>
                                        </p:tgtEl>
                                      </p:cBhvr>
                                    </p:animEffect>
                                  </p:childTnLst>
                                </p:cTn>
                              </p:par>
                              <p:par>
                                <p:cTn id="455" presetID="31" presetClass="entr" presetSubtype="0" fill="hold" nodeType="withEffect">
                                  <p:stCondLst>
                                    <p:cond delay="0"/>
                                  </p:stCondLst>
                                  <p:childTnLst>
                                    <p:set>
                                      <p:cBhvr>
                                        <p:cTn id="456" dur="1" fill="hold">
                                          <p:stCondLst>
                                            <p:cond delay="0"/>
                                          </p:stCondLst>
                                        </p:cTn>
                                        <p:tgtEl>
                                          <p:spTgt spid="139"/>
                                        </p:tgtEl>
                                        <p:attrNameLst>
                                          <p:attrName>style.visibility</p:attrName>
                                        </p:attrNameLst>
                                      </p:cBhvr>
                                      <p:to>
                                        <p:strVal val="visible"/>
                                      </p:to>
                                    </p:set>
                                    <p:anim calcmode="lin" valueType="num">
                                      <p:cBhvr>
                                        <p:cTn id="457" dur="1000" fill="hold"/>
                                        <p:tgtEl>
                                          <p:spTgt spid="139"/>
                                        </p:tgtEl>
                                        <p:attrNameLst>
                                          <p:attrName>ppt_w</p:attrName>
                                        </p:attrNameLst>
                                      </p:cBhvr>
                                      <p:tavLst>
                                        <p:tav tm="0">
                                          <p:val>
                                            <p:fltVal val="0"/>
                                          </p:val>
                                        </p:tav>
                                        <p:tav tm="100000">
                                          <p:val>
                                            <p:strVal val="#ppt_w"/>
                                          </p:val>
                                        </p:tav>
                                      </p:tavLst>
                                    </p:anim>
                                    <p:anim calcmode="lin" valueType="num">
                                      <p:cBhvr>
                                        <p:cTn id="458" dur="1000" fill="hold"/>
                                        <p:tgtEl>
                                          <p:spTgt spid="139"/>
                                        </p:tgtEl>
                                        <p:attrNameLst>
                                          <p:attrName>ppt_h</p:attrName>
                                        </p:attrNameLst>
                                      </p:cBhvr>
                                      <p:tavLst>
                                        <p:tav tm="0">
                                          <p:val>
                                            <p:fltVal val="0"/>
                                          </p:val>
                                        </p:tav>
                                        <p:tav tm="100000">
                                          <p:val>
                                            <p:strVal val="#ppt_h"/>
                                          </p:val>
                                        </p:tav>
                                      </p:tavLst>
                                    </p:anim>
                                    <p:anim calcmode="lin" valueType="num">
                                      <p:cBhvr>
                                        <p:cTn id="459" dur="1000" fill="hold"/>
                                        <p:tgtEl>
                                          <p:spTgt spid="139"/>
                                        </p:tgtEl>
                                        <p:attrNameLst>
                                          <p:attrName>style.rotation</p:attrName>
                                        </p:attrNameLst>
                                      </p:cBhvr>
                                      <p:tavLst>
                                        <p:tav tm="0">
                                          <p:val>
                                            <p:fltVal val="90"/>
                                          </p:val>
                                        </p:tav>
                                        <p:tav tm="100000">
                                          <p:val>
                                            <p:fltVal val="0"/>
                                          </p:val>
                                        </p:tav>
                                      </p:tavLst>
                                    </p:anim>
                                    <p:animEffect transition="in" filter="fade">
                                      <p:cBhvr>
                                        <p:cTn id="460" dur="1000"/>
                                        <p:tgtEl>
                                          <p:spTgt spid="139"/>
                                        </p:tgtEl>
                                      </p:cBhvr>
                                    </p:animEffect>
                                  </p:childTnLst>
                                </p:cTn>
                              </p:par>
                              <p:par>
                                <p:cTn id="461" presetID="31" presetClass="entr" presetSubtype="0" fill="hold" nodeType="withEffect">
                                  <p:stCondLst>
                                    <p:cond delay="0"/>
                                  </p:stCondLst>
                                  <p:childTnLst>
                                    <p:set>
                                      <p:cBhvr>
                                        <p:cTn id="462" dur="1" fill="hold">
                                          <p:stCondLst>
                                            <p:cond delay="0"/>
                                          </p:stCondLst>
                                        </p:cTn>
                                        <p:tgtEl>
                                          <p:spTgt spid="142"/>
                                        </p:tgtEl>
                                        <p:attrNameLst>
                                          <p:attrName>style.visibility</p:attrName>
                                        </p:attrNameLst>
                                      </p:cBhvr>
                                      <p:to>
                                        <p:strVal val="visible"/>
                                      </p:to>
                                    </p:set>
                                    <p:anim calcmode="lin" valueType="num">
                                      <p:cBhvr>
                                        <p:cTn id="463" dur="1000" fill="hold"/>
                                        <p:tgtEl>
                                          <p:spTgt spid="142"/>
                                        </p:tgtEl>
                                        <p:attrNameLst>
                                          <p:attrName>ppt_w</p:attrName>
                                        </p:attrNameLst>
                                      </p:cBhvr>
                                      <p:tavLst>
                                        <p:tav tm="0">
                                          <p:val>
                                            <p:fltVal val="0"/>
                                          </p:val>
                                        </p:tav>
                                        <p:tav tm="100000">
                                          <p:val>
                                            <p:strVal val="#ppt_w"/>
                                          </p:val>
                                        </p:tav>
                                      </p:tavLst>
                                    </p:anim>
                                    <p:anim calcmode="lin" valueType="num">
                                      <p:cBhvr>
                                        <p:cTn id="464" dur="1000" fill="hold"/>
                                        <p:tgtEl>
                                          <p:spTgt spid="142"/>
                                        </p:tgtEl>
                                        <p:attrNameLst>
                                          <p:attrName>ppt_h</p:attrName>
                                        </p:attrNameLst>
                                      </p:cBhvr>
                                      <p:tavLst>
                                        <p:tav tm="0">
                                          <p:val>
                                            <p:fltVal val="0"/>
                                          </p:val>
                                        </p:tav>
                                        <p:tav tm="100000">
                                          <p:val>
                                            <p:strVal val="#ppt_h"/>
                                          </p:val>
                                        </p:tav>
                                      </p:tavLst>
                                    </p:anim>
                                    <p:anim calcmode="lin" valueType="num">
                                      <p:cBhvr>
                                        <p:cTn id="465" dur="1000" fill="hold"/>
                                        <p:tgtEl>
                                          <p:spTgt spid="142"/>
                                        </p:tgtEl>
                                        <p:attrNameLst>
                                          <p:attrName>style.rotation</p:attrName>
                                        </p:attrNameLst>
                                      </p:cBhvr>
                                      <p:tavLst>
                                        <p:tav tm="0">
                                          <p:val>
                                            <p:fltVal val="90"/>
                                          </p:val>
                                        </p:tav>
                                        <p:tav tm="100000">
                                          <p:val>
                                            <p:fltVal val="0"/>
                                          </p:val>
                                        </p:tav>
                                      </p:tavLst>
                                    </p:anim>
                                    <p:animEffect transition="in" filter="fade">
                                      <p:cBhvr>
                                        <p:cTn id="466" dur="1000"/>
                                        <p:tgtEl>
                                          <p:spTgt spid="142"/>
                                        </p:tgtEl>
                                      </p:cBhvr>
                                    </p:animEffect>
                                  </p:childTnLst>
                                </p:cTn>
                              </p:par>
                              <p:par>
                                <p:cTn id="467" presetID="31" presetClass="entr" presetSubtype="0" fill="hold" nodeType="withEffect">
                                  <p:stCondLst>
                                    <p:cond delay="0"/>
                                  </p:stCondLst>
                                  <p:childTnLst>
                                    <p:set>
                                      <p:cBhvr>
                                        <p:cTn id="468" dur="1" fill="hold">
                                          <p:stCondLst>
                                            <p:cond delay="0"/>
                                          </p:stCondLst>
                                        </p:cTn>
                                        <p:tgtEl>
                                          <p:spTgt spid="146"/>
                                        </p:tgtEl>
                                        <p:attrNameLst>
                                          <p:attrName>style.visibility</p:attrName>
                                        </p:attrNameLst>
                                      </p:cBhvr>
                                      <p:to>
                                        <p:strVal val="visible"/>
                                      </p:to>
                                    </p:set>
                                    <p:anim calcmode="lin" valueType="num">
                                      <p:cBhvr>
                                        <p:cTn id="469" dur="1000" fill="hold"/>
                                        <p:tgtEl>
                                          <p:spTgt spid="146"/>
                                        </p:tgtEl>
                                        <p:attrNameLst>
                                          <p:attrName>ppt_w</p:attrName>
                                        </p:attrNameLst>
                                      </p:cBhvr>
                                      <p:tavLst>
                                        <p:tav tm="0">
                                          <p:val>
                                            <p:fltVal val="0"/>
                                          </p:val>
                                        </p:tav>
                                        <p:tav tm="100000">
                                          <p:val>
                                            <p:strVal val="#ppt_w"/>
                                          </p:val>
                                        </p:tav>
                                      </p:tavLst>
                                    </p:anim>
                                    <p:anim calcmode="lin" valueType="num">
                                      <p:cBhvr>
                                        <p:cTn id="470" dur="1000" fill="hold"/>
                                        <p:tgtEl>
                                          <p:spTgt spid="146"/>
                                        </p:tgtEl>
                                        <p:attrNameLst>
                                          <p:attrName>ppt_h</p:attrName>
                                        </p:attrNameLst>
                                      </p:cBhvr>
                                      <p:tavLst>
                                        <p:tav tm="0">
                                          <p:val>
                                            <p:fltVal val="0"/>
                                          </p:val>
                                        </p:tav>
                                        <p:tav tm="100000">
                                          <p:val>
                                            <p:strVal val="#ppt_h"/>
                                          </p:val>
                                        </p:tav>
                                      </p:tavLst>
                                    </p:anim>
                                    <p:anim calcmode="lin" valueType="num">
                                      <p:cBhvr>
                                        <p:cTn id="471" dur="1000" fill="hold"/>
                                        <p:tgtEl>
                                          <p:spTgt spid="146"/>
                                        </p:tgtEl>
                                        <p:attrNameLst>
                                          <p:attrName>style.rotation</p:attrName>
                                        </p:attrNameLst>
                                      </p:cBhvr>
                                      <p:tavLst>
                                        <p:tav tm="0">
                                          <p:val>
                                            <p:fltVal val="90"/>
                                          </p:val>
                                        </p:tav>
                                        <p:tav tm="100000">
                                          <p:val>
                                            <p:fltVal val="0"/>
                                          </p:val>
                                        </p:tav>
                                      </p:tavLst>
                                    </p:anim>
                                    <p:animEffect transition="in" filter="fade">
                                      <p:cBhvr>
                                        <p:cTn id="472" dur="1000"/>
                                        <p:tgtEl>
                                          <p:spTgt spid="146"/>
                                        </p:tgtEl>
                                      </p:cBhvr>
                                    </p:animEffect>
                                  </p:childTnLst>
                                </p:cTn>
                              </p:par>
                              <p:par>
                                <p:cTn id="473" presetID="31" presetClass="entr" presetSubtype="0" fill="hold" nodeType="withEffect">
                                  <p:stCondLst>
                                    <p:cond delay="0"/>
                                  </p:stCondLst>
                                  <p:childTnLst>
                                    <p:set>
                                      <p:cBhvr>
                                        <p:cTn id="474" dur="1" fill="hold">
                                          <p:stCondLst>
                                            <p:cond delay="0"/>
                                          </p:stCondLst>
                                        </p:cTn>
                                        <p:tgtEl>
                                          <p:spTgt spid="150"/>
                                        </p:tgtEl>
                                        <p:attrNameLst>
                                          <p:attrName>style.visibility</p:attrName>
                                        </p:attrNameLst>
                                      </p:cBhvr>
                                      <p:to>
                                        <p:strVal val="visible"/>
                                      </p:to>
                                    </p:set>
                                    <p:anim calcmode="lin" valueType="num">
                                      <p:cBhvr>
                                        <p:cTn id="475" dur="1000" fill="hold"/>
                                        <p:tgtEl>
                                          <p:spTgt spid="150"/>
                                        </p:tgtEl>
                                        <p:attrNameLst>
                                          <p:attrName>ppt_w</p:attrName>
                                        </p:attrNameLst>
                                      </p:cBhvr>
                                      <p:tavLst>
                                        <p:tav tm="0">
                                          <p:val>
                                            <p:fltVal val="0"/>
                                          </p:val>
                                        </p:tav>
                                        <p:tav tm="100000">
                                          <p:val>
                                            <p:strVal val="#ppt_w"/>
                                          </p:val>
                                        </p:tav>
                                      </p:tavLst>
                                    </p:anim>
                                    <p:anim calcmode="lin" valueType="num">
                                      <p:cBhvr>
                                        <p:cTn id="476" dur="1000" fill="hold"/>
                                        <p:tgtEl>
                                          <p:spTgt spid="150"/>
                                        </p:tgtEl>
                                        <p:attrNameLst>
                                          <p:attrName>ppt_h</p:attrName>
                                        </p:attrNameLst>
                                      </p:cBhvr>
                                      <p:tavLst>
                                        <p:tav tm="0">
                                          <p:val>
                                            <p:fltVal val="0"/>
                                          </p:val>
                                        </p:tav>
                                        <p:tav tm="100000">
                                          <p:val>
                                            <p:strVal val="#ppt_h"/>
                                          </p:val>
                                        </p:tav>
                                      </p:tavLst>
                                    </p:anim>
                                    <p:anim calcmode="lin" valueType="num">
                                      <p:cBhvr>
                                        <p:cTn id="477" dur="1000" fill="hold"/>
                                        <p:tgtEl>
                                          <p:spTgt spid="150"/>
                                        </p:tgtEl>
                                        <p:attrNameLst>
                                          <p:attrName>style.rotation</p:attrName>
                                        </p:attrNameLst>
                                      </p:cBhvr>
                                      <p:tavLst>
                                        <p:tav tm="0">
                                          <p:val>
                                            <p:fltVal val="90"/>
                                          </p:val>
                                        </p:tav>
                                        <p:tav tm="100000">
                                          <p:val>
                                            <p:fltVal val="0"/>
                                          </p:val>
                                        </p:tav>
                                      </p:tavLst>
                                    </p:anim>
                                    <p:animEffect transition="in" filter="fade">
                                      <p:cBhvr>
                                        <p:cTn id="478" dur="1000"/>
                                        <p:tgtEl>
                                          <p:spTgt spid="150"/>
                                        </p:tgtEl>
                                      </p:cBhvr>
                                    </p:animEffect>
                                  </p:childTnLst>
                                </p:cTn>
                              </p:par>
                              <p:par>
                                <p:cTn id="479" presetID="31" presetClass="entr" presetSubtype="0" fill="hold" nodeType="withEffect">
                                  <p:stCondLst>
                                    <p:cond delay="0"/>
                                  </p:stCondLst>
                                  <p:childTnLst>
                                    <p:set>
                                      <p:cBhvr>
                                        <p:cTn id="480" dur="1" fill="hold">
                                          <p:stCondLst>
                                            <p:cond delay="0"/>
                                          </p:stCondLst>
                                        </p:cTn>
                                        <p:tgtEl>
                                          <p:spTgt spid="151"/>
                                        </p:tgtEl>
                                        <p:attrNameLst>
                                          <p:attrName>style.visibility</p:attrName>
                                        </p:attrNameLst>
                                      </p:cBhvr>
                                      <p:to>
                                        <p:strVal val="visible"/>
                                      </p:to>
                                    </p:set>
                                    <p:anim calcmode="lin" valueType="num">
                                      <p:cBhvr>
                                        <p:cTn id="481" dur="1000" fill="hold"/>
                                        <p:tgtEl>
                                          <p:spTgt spid="151"/>
                                        </p:tgtEl>
                                        <p:attrNameLst>
                                          <p:attrName>ppt_w</p:attrName>
                                        </p:attrNameLst>
                                      </p:cBhvr>
                                      <p:tavLst>
                                        <p:tav tm="0">
                                          <p:val>
                                            <p:fltVal val="0"/>
                                          </p:val>
                                        </p:tav>
                                        <p:tav tm="100000">
                                          <p:val>
                                            <p:strVal val="#ppt_w"/>
                                          </p:val>
                                        </p:tav>
                                      </p:tavLst>
                                    </p:anim>
                                    <p:anim calcmode="lin" valueType="num">
                                      <p:cBhvr>
                                        <p:cTn id="482" dur="1000" fill="hold"/>
                                        <p:tgtEl>
                                          <p:spTgt spid="151"/>
                                        </p:tgtEl>
                                        <p:attrNameLst>
                                          <p:attrName>ppt_h</p:attrName>
                                        </p:attrNameLst>
                                      </p:cBhvr>
                                      <p:tavLst>
                                        <p:tav tm="0">
                                          <p:val>
                                            <p:fltVal val="0"/>
                                          </p:val>
                                        </p:tav>
                                        <p:tav tm="100000">
                                          <p:val>
                                            <p:strVal val="#ppt_h"/>
                                          </p:val>
                                        </p:tav>
                                      </p:tavLst>
                                    </p:anim>
                                    <p:anim calcmode="lin" valueType="num">
                                      <p:cBhvr>
                                        <p:cTn id="483" dur="1000" fill="hold"/>
                                        <p:tgtEl>
                                          <p:spTgt spid="151"/>
                                        </p:tgtEl>
                                        <p:attrNameLst>
                                          <p:attrName>style.rotation</p:attrName>
                                        </p:attrNameLst>
                                      </p:cBhvr>
                                      <p:tavLst>
                                        <p:tav tm="0">
                                          <p:val>
                                            <p:fltVal val="90"/>
                                          </p:val>
                                        </p:tav>
                                        <p:tav tm="100000">
                                          <p:val>
                                            <p:fltVal val="0"/>
                                          </p:val>
                                        </p:tav>
                                      </p:tavLst>
                                    </p:anim>
                                    <p:animEffect transition="in" filter="fade">
                                      <p:cBhvr>
                                        <p:cTn id="484" dur="1000"/>
                                        <p:tgtEl>
                                          <p:spTgt spid="151"/>
                                        </p:tgtEl>
                                      </p:cBhvr>
                                    </p:animEffect>
                                  </p:childTnLst>
                                </p:cTn>
                              </p:par>
                              <p:par>
                                <p:cTn id="485" presetID="31" presetClass="entr" presetSubtype="0" fill="hold" nodeType="withEffect">
                                  <p:stCondLst>
                                    <p:cond delay="0"/>
                                  </p:stCondLst>
                                  <p:childTnLst>
                                    <p:set>
                                      <p:cBhvr>
                                        <p:cTn id="486" dur="1" fill="hold">
                                          <p:stCondLst>
                                            <p:cond delay="0"/>
                                          </p:stCondLst>
                                        </p:cTn>
                                        <p:tgtEl>
                                          <p:spTgt spid="148"/>
                                        </p:tgtEl>
                                        <p:attrNameLst>
                                          <p:attrName>style.visibility</p:attrName>
                                        </p:attrNameLst>
                                      </p:cBhvr>
                                      <p:to>
                                        <p:strVal val="visible"/>
                                      </p:to>
                                    </p:set>
                                    <p:anim calcmode="lin" valueType="num">
                                      <p:cBhvr>
                                        <p:cTn id="487" dur="1000" fill="hold"/>
                                        <p:tgtEl>
                                          <p:spTgt spid="148"/>
                                        </p:tgtEl>
                                        <p:attrNameLst>
                                          <p:attrName>ppt_w</p:attrName>
                                        </p:attrNameLst>
                                      </p:cBhvr>
                                      <p:tavLst>
                                        <p:tav tm="0">
                                          <p:val>
                                            <p:fltVal val="0"/>
                                          </p:val>
                                        </p:tav>
                                        <p:tav tm="100000">
                                          <p:val>
                                            <p:strVal val="#ppt_w"/>
                                          </p:val>
                                        </p:tav>
                                      </p:tavLst>
                                    </p:anim>
                                    <p:anim calcmode="lin" valueType="num">
                                      <p:cBhvr>
                                        <p:cTn id="488" dur="1000" fill="hold"/>
                                        <p:tgtEl>
                                          <p:spTgt spid="148"/>
                                        </p:tgtEl>
                                        <p:attrNameLst>
                                          <p:attrName>ppt_h</p:attrName>
                                        </p:attrNameLst>
                                      </p:cBhvr>
                                      <p:tavLst>
                                        <p:tav tm="0">
                                          <p:val>
                                            <p:fltVal val="0"/>
                                          </p:val>
                                        </p:tav>
                                        <p:tav tm="100000">
                                          <p:val>
                                            <p:strVal val="#ppt_h"/>
                                          </p:val>
                                        </p:tav>
                                      </p:tavLst>
                                    </p:anim>
                                    <p:anim calcmode="lin" valueType="num">
                                      <p:cBhvr>
                                        <p:cTn id="489" dur="1000" fill="hold"/>
                                        <p:tgtEl>
                                          <p:spTgt spid="148"/>
                                        </p:tgtEl>
                                        <p:attrNameLst>
                                          <p:attrName>style.rotation</p:attrName>
                                        </p:attrNameLst>
                                      </p:cBhvr>
                                      <p:tavLst>
                                        <p:tav tm="0">
                                          <p:val>
                                            <p:fltVal val="90"/>
                                          </p:val>
                                        </p:tav>
                                        <p:tav tm="100000">
                                          <p:val>
                                            <p:fltVal val="0"/>
                                          </p:val>
                                        </p:tav>
                                      </p:tavLst>
                                    </p:anim>
                                    <p:animEffect transition="in" filter="fade">
                                      <p:cBhvr>
                                        <p:cTn id="490" dur="1000"/>
                                        <p:tgtEl>
                                          <p:spTgt spid="148"/>
                                        </p:tgtEl>
                                      </p:cBhvr>
                                    </p:animEffect>
                                  </p:childTnLst>
                                </p:cTn>
                              </p:par>
                            </p:childTnLst>
                          </p:cTn>
                        </p:par>
                      </p:childTnLst>
                    </p:cTn>
                  </p:par>
                  <p:par>
                    <p:cTn id="491" fill="hold">
                      <p:stCondLst>
                        <p:cond delay="indefinite"/>
                      </p:stCondLst>
                      <p:childTnLst>
                        <p:par>
                          <p:cTn id="492" fill="hold">
                            <p:stCondLst>
                              <p:cond delay="0"/>
                            </p:stCondLst>
                            <p:childTnLst>
                              <p:par>
                                <p:cTn id="493" presetID="31" presetClass="entr" presetSubtype="0" fill="hold" nodeType="clickEffect">
                                  <p:stCondLst>
                                    <p:cond delay="0"/>
                                  </p:stCondLst>
                                  <p:childTnLst>
                                    <p:set>
                                      <p:cBhvr>
                                        <p:cTn id="494" dur="1" fill="hold">
                                          <p:stCondLst>
                                            <p:cond delay="0"/>
                                          </p:stCondLst>
                                        </p:cTn>
                                        <p:tgtEl>
                                          <p:spTgt spid="72"/>
                                        </p:tgtEl>
                                        <p:attrNameLst>
                                          <p:attrName>style.visibility</p:attrName>
                                        </p:attrNameLst>
                                      </p:cBhvr>
                                      <p:to>
                                        <p:strVal val="visible"/>
                                      </p:to>
                                    </p:set>
                                    <p:anim calcmode="lin" valueType="num">
                                      <p:cBhvr>
                                        <p:cTn id="495" dur="1000" fill="hold"/>
                                        <p:tgtEl>
                                          <p:spTgt spid="72"/>
                                        </p:tgtEl>
                                        <p:attrNameLst>
                                          <p:attrName>ppt_w</p:attrName>
                                        </p:attrNameLst>
                                      </p:cBhvr>
                                      <p:tavLst>
                                        <p:tav tm="0">
                                          <p:val>
                                            <p:fltVal val="0"/>
                                          </p:val>
                                        </p:tav>
                                        <p:tav tm="100000">
                                          <p:val>
                                            <p:strVal val="#ppt_w"/>
                                          </p:val>
                                        </p:tav>
                                      </p:tavLst>
                                    </p:anim>
                                    <p:anim calcmode="lin" valueType="num">
                                      <p:cBhvr>
                                        <p:cTn id="496" dur="1000" fill="hold"/>
                                        <p:tgtEl>
                                          <p:spTgt spid="72"/>
                                        </p:tgtEl>
                                        <p:attrNameLst>
                                          <p:attrName>ppt_h</p:attrName>
                                        </p:attrNameLst>
                                      </p:cBhvr>
                                      <p:tavLst>
                                        <p:tav tm="0">
                                          <p:val>
                                            <p:fltVal val="0"/>
                                          </p:val>
                                        </p:tav>
                                        <p:tav tm="100000">
                                          <p:val>
                                            <p:strVal val="#ppt_h"/>
                                          </p:val>
                                        </p:tav>
                                      </p:tavLst>
                                    </p:anim>
                                    <p:anim calcmode="lin" valueType="num">
                                      <p:cBhvr>
                                        <p:cTn id="497" dur="1000" fill="hold"/>
                                        <p:tgtEl>
                                          <p:spTgt spid="72"/>
                                        </p:tgtEl>
                                        <p:attrNameLst>
                                          <p:attrName>style.rotation</p:attrName>
                                        </p:attrNameLst>
                                      </p:cBhvr>
                                      <p:tavLst>
                                        <p:tav tm="0">
                                          <p:val>
                                            <p:fltVal val="90"/>
                                          </p:val>
                                        </p:tav>
                                        <p:tav tm="100000">
                                          <p:val>
                                            <p:fltVal val="0"/>
                                          </p:val>
                                        </p:tav>
                                      </p:tavLst>
                                    </p:anim>
                                    <p:animEffect transition="in" filter="fade">
                                      <p:cBhvr>
                                        <p:cTn id="498" dur="1000"/>
                                        <p:tgtEl>
                                          <p:spTgt spid="72"/>
                                        </p:tgtEl>
                                      </p:cBhvr>
                                    </p:animEffect>
                                  </p:childTnLst>
                                </p:cTn>
                              </p:par>
                              <p:par>
                                <p:cTn id="499" presetID="31" presetClass="entr" presetSubtype="0" fill="hold" nodeType="withEffect">
                                  <p:stCondLst>
                                    <p:cond delay="0"/>
                                  </p:stCondLst>
                                  <p:childTnLst>
                                    <p:set>
                                      <p:cBhvr>
                                        <p:cTn id="500" dur="1" fill="hold">
                                          <p:stCondLst>
                                            <p:cond delay="0"/>
                                          </p:stCondLst>
                                        </p:cTn>
                                        <p:tgtEl>
                                          <p:spTgt spid="73"/>
                                        </p:tgtEl>
                                        <p:attrNameLst>
                                          <p:attrName>style.visibility</p:attrName>
                                        </p:attrNameLst>
                                      </p:cBhvr>
                                      <p:to>
                                        <p:strVal val="visible"/>
                                      </p:to>
                                    </p:set>
                                    <p:anim calcmode="lin" valueType="num">
                                      <p:cBhvr>
                                        <p:cTn id="501" dur="1000" fill="hold"/>
                                        <p:tgtEl>
                                          <p:spTgt spid="73"/>
                                        </p:tgtEl>
                                        <p:attrNameLst>
                                          <p:attrName>ppt_w</p:attrName>
                                        </p:attrNameLst>
                                      </p:cBhvr>
                                      <p:tavLst>
                                        <p:tav tm="0">
                                          <p:val>
                                            <p:fltVal val="0"/>
                                          </p:val>
                                        </p:tav>
                                        <p:tav tm="100000">
                                          <p:val>
                                            <p:strVal val="#ppt_w"/>
                                          </p:val>
                                        </p:tav>
                                      </p:tavLst>
                                    </p:anim>
                                    <p:anim calcmode="lin" valueType="num">
                                      <p:cBhvr>
                                        <p:cTn id="502" dur="1000" fill="hold"/>
                                        <p:tgtEl>
                                          <p:spTgt spid="73"/>
                                        </p:tgtEl>
                                        <p:attrNameLst>
                                          <p:attrName>ppt_h</p:attrName>
                                        </p:attrNameLst>
                                      </p:cBhvr>
                                      <p:tavLst>
                                        <p:tav tm="0">
                                          <p:val>
                                            <p:fltVal val="0"/>
                                          </p:val>
                                        </p:tav>
                                        <p:tav tm="100000">
                                          <p:val>
                                            <p:strVal val="#ppt_h"/>
                                          </p:val>
                                        </p:tav>
                                      </p:tavLst>
                                    </p:anim>
                                    <p:anim calcmode="lin" valueType="num">
                                      <p:cBhvr>
                                        <p:cTn id="503" dur="1000" fill="hold"/>
                                        <p:tgtEl>
                                          <p:spTgt spid="73"/>
                                        </p:tgtEl>
                                        <p:attrNameLst>
                                          <p:attrName>style.rotation</p:attrName>
                                        </p:attrNameLst>
                                      </p:cBhvr>
                                      <p:tavLst>
                                        <p:tav tm="0">
                                          <p:val>
                                            <p:fltVal val="90"/>
                                          </p:val>
                                        </p:tav>
                                        <p:tav tm="100000">
                                          <p:val>
                                            <p:fltVal val="0"/>
                                          </p:val>
                                        </p:tav>
                                      </p:tavLst>
                                    </p:anim>
                                    <p:animEffect transition="in" filter="fade">
                                      <p:cBhvr>
                                        <p:cTn id="504" dur="1000"/>
                                        <p:tgtEl>
                                          <p:spTgt spid="73"/>
                                        </p:tgtEl>
                                      </p:cBhvr>
                                    </p:animEffect>
                                  </p:childTnLst>
                                </p:cTn>
                              </p:par>
                              <p:par>
                                <p:cTn id="505" presetID="31" presetClass="entr" presetSubtype="0" fill="hold" nodeType="withEffect">
                                  <p:stCondLst>
                                    <p:cond delay="0"/>
                                  </p:stCondLst>
                                  <p:childTnLst>
                                    <p:set>
                                      <p:cBhvr>
                                        <p:cTn id="506" dur="1" fill="hold">
                                          <p:stCondLst>
                                            <p:cond delay="0"/>
                                          </p:stCondLst>
                                        </p:cTn>
                                        <p:tgtEl>
                                          <p:spTgt spid="74"/>
                                        </p:tgtEl>
                                        <p:attrNameLst>
                                          <p:attrName>style.visibility</p:attrName>
                                        </p:attrNameLst>
                                      </p:cBhvr>
                                      <p:to>
                                        <p:strVal val="visible"/>
                                      </p:to>
                                    </p:set>
                                    <p:anim calcmode="lin" valueType="num">
                                      <p:cBhvr>
                                        <p:cTn id="507" dur="1000" fill="hold"/>
                                        <p:tgtEl>
                                          <p:spTgt spid="74"/>
                                        </p:tgtEl>
                                        <p:attrNameLst>
                                          <p:attrName>ppt_w</p:attrName>
                                        </p:attrNameLst>
                                      </p:cBhvr>
                                      <p:tavLst>
                                        <p:tav tm="0">
                                          <p:val>
                                            <p:fltVal val="0"/>
                                          </p:val>
                                        </p:tav>
                                        <p:tav tm="100000">
                                          <p:val>
                                            <p:strVal val="#ppt_w"/>
                                          </p:val>
                                        </p:tav>
                                      </p:tavLst>
                                    </p:anim>
                                    <p:anim calcmode="lin" valueType="num">
                                      <p:cBhvr>
                                        <p:cTn id="508" dur="1000" fill="hold"/>
                                        <p:tgtEl>
                                          <p:spTgt spid="74"/>
                                        </p:tgtEl>
                                        <p:attrNameLst>
                                          <p:attrName>ppt_h</p:attrName>
                                        </p:attrNameLst>
                                      </p:cBhvr>
                                      <p:tavLst>
                                        <p:tav tm="0">
                                          <p:val>
                                            <p:fltVal val="0"/>
                                          </p:val>
                                        </p:tav>
                                        <p:tav tm="100000">
                                          <p:val>
                                            <p:strVal val="#ppt_h"/>
                                          </p:val>
                                        </p:tav>
                                      </p:tavLst>
                                    </p:anim>
                                    <p:anim calcmode="lin" valueType="num">
                                      <p:cBhvr>
                                        <p:cTn id="509" dur="1000" fill="hold"/>
                                        <p:tgtEl>
                                          <p:spTgt spid="74"/>
                                        </p:tgtEl>
                                        <p:attrNameLst>
                                          <p:attrName>style.rotation</p:attrName>
                                        </p:attrNameLst>
                                      </p:cBhvr>
                                      <p:tavLst>
                                        <p:tav tm="0">
                                          <p:val>
                                            <p:fltVal val="90"/>
                                          </p:val>
                                        </p:tav>
                                        <p:tav tm="100000">
                                          <p:val>
                                            <p:fltVal val="0"/>
                                          </p:val>
                                        </p:tav>
                                      </p:tavLst>
                                    </p:anim>
                                    <p:animEffect transition="in" filter="fade">
                                      <p:cBhvr>
                                        <p:cTn id="510" dur="1000"/>
                                        <p:tgtEl>
                                          <p:spTgt spid="74"/>
                                        </p:tgtEl>
                                      </p:cBhvr>
                                    </p:animEffect>
                                  </p:childTnLst>
                                </p:cTn>
                              </p:par>
                              <p:par>
                                <p:cTn id="511" presetID="31" presetClass="entr" presetSubtype="0" fill="hold" nodeType="withEffect">
                                  <p:stCondLst>
                                    <p:cond delay="0"/>
                                  </p:stCondLst>
                                  <p:childTnLst>
                                    <p:set>
                                      <p:cBhvr>
                                        <p:cTn id="512" dur="1" fill="hold">
                                          <p:stCondLst>
                                            <p:cond delay="0"/>
                                          </p:stCondLst>
                                        </p:cTn>
                                        <p:tgtEl>
                                          <p:spTgt spid="75"/>
                                        </p:tgtEl>
                                        <p:attrNameLst>
                                          <p:attrName>style.visibility</p:attrName>
                                        </p:attrNameLst>
                                      </p:cBhvr>
                                      <p:to>
                                        <p:strVal val="visible"/>
                                      </p:to>
                                    </p:set>
                                    <p:anim calcmode="lin" valueType="num">
                                      <p:cBhvr>
                                        <p:cTn id="513" dur="1000" fill="hold"/>
                                        <p:tgtEl>
                                          <p:spTgt spid="75"/>
                                        </p:tgtEl>
                                        <p:attrNameLst>
                                          <p:attrName>ppt_w</p:attrName>
                                        </p:attrNameLst>
                                      </p:cBhvr>
                                      <p:tavLst>
                                        <p:tav tm="0">
                                          <p:val>
                                            <p:fltVal val="0"/>
                                          </p:val>
                                        </p:tav>
                                        <p:tav tm="100000">
                                          <p:val>
                                            <p:strVal val="#ppt_w"/>
                                          </p:val>
                                        </p:tav>
                                      </p:tavLst>
                                    </p:anim>
                                    <p:anim calcmode="lin" valueType="num">
                                      <p:cBhvr>
                                        <p:cTn id="514" dur="1000" fill="hold"/>
                                        <p:tgtEl>
                                          <p:spTgt spid="75"/>
                                        </p:tgtEl>
                                        <p:attrNameLst>
                                          <p:attrName>ppt_h</p:attrName>
                                        </p:attrNameLst>
                                      </p:cBhvr>
                                      <p:tavLst>
                                        <p:tav tm="0">
                                          <p:val>
                                            <p:fltVal val="0"/>
                                          </p:val>
                                        </p:tav>
                                        <p:tav tm="100000">
                                          <p:val>
                                            <p:strVal val="#ppt_h"/>
                                          </p:val>
                                        </p:tav>
                                      </p:tavLst>
                                    </p:anim>
                                    <p:anim calcmode="lin" valueType="num">
                                      <p:cBhvr>
                                        <p:cTn id="515" dur="1000" fill="hold"/>
                                        <p:tgtEl>
                                          <p:spTgt spid="75"/>
                                        </p:tgtEl>
                                        <p:attrNameLst>
                                          <p:attrName>style.rotation</p:attrName>
                                        </p:attrNameLst>
                                      </p:cBhvr>
                                      <p:tavLst>
                                        <p:tav tm="0">
                                          <p:val>
                                            <p:fltVal val="90"/>
                                          </p:val>
                                        </p:tav>
                                        <p:tav tm="100000">
                                          <p:val>
                                            <p:fltVal val="0"/>
                                          </p:val>
                                        </p:tav>
                                      </p:tavLst>
                                    </p:anim>
                                    <p:animEffect transition="in" filter="fade">
                                      <p:cBhvr>
                                        <p:cTn id="516" dur="1000"/>
                                        <p:tgtEl>
                                          <p:spTgt spid="75"/>
                                        </p:tgtEl>
                                      </p:cBhvr>
                                    </p:animEffect>
                                  </p:childTnLst>
                                </p:cTn>
                              </p:par>
                              <p:par>
                                <p:cTn id="517" presetID="31" presetClass="entr" presetSubtype="0" fill="hold" nodeType="withEffect">
                                  <p:stCondLst>
                                    <p:cond delay="0"/>
                                  </p:stCondLst>
                                  <p:childTnLst>
                                    <p:set>
                                      <p:cBhvr>
                                        <p:cTn id="518" dur="1" fill="hold">
                                          <p:stCondLst>
                                            <p:cond delay="0"/>
                                          </p:stCondLst>
                                        </p:cTn>
                                        <p:tgtEl>
                                          <p:spTgt spid="76"/>
                                        </p:tgtEl>
                                        <p:attrNameLst>
                                          <p:attrName>style.visibility</p:attrName>
                                        </p:attrNameLst>
                                      </p:cBhvr>
                                      <p:to>
                                        <p:strVal val="visible"/>
                                      </p:to>
                                    </p:set>
                                    <p:anim calcmode="lin" valueType="num">
                                      <p:cBhvr>
                                        <p:cTn id="519" dur="1000" fill="hold"/>
                                        <p:tgtEl>
                                          <p:spTgt spid="76"/>
                                        </p:tgtEl>
                                        <p:attrNameLst>
                                          <p:attrName>ppt_w</p:attrName>
                                        </p:attrNameLst>
                                      </p:cBhvr>
                                      <p:tavLst>
                                        <p:tav tm="0">
                                          <p:val>
                                            <p:fltVal val="0"/>
                                          </p:val>
                                        </p:tav>
                                        <p:tav tm="100000">
                                          <p:val>
                                            <p:strVal val="#ppt_w"/>
                                          </p:val>
                                        </p:tav>
                                      </p:tavLst>
                                    </p:anim>
                                    <p:anim calcmode="lin" valueType="num">
                                      <p:cBhvr>
                                        <p:cTn id="520" dur="1000" fill="hold"/>
                                        <p:tgtEl>
                                          <p:spTgt spid="76"/>
                                        </p:tgtEl>
                                        <p:attrNameLst>
                                          <p:attrName>ppt_h</p:attrName>
                                        </p:attrNameLst>
                                      </p:cBhvr>
                                      <p:tavLst>
                                        <p:tav tm="0">
                                          <p:val>
                                            <p:fltVal val="0"/>
                                          </p:val>
                                        </p:tav>
                                        <p:tav tm="100000">
                                          <p:val>
                                            <p:strVal val="#ppt_h"/>
                                          </p:val>
                                        </p:tav>
                                      </p:tavLst>
                                    </p:anim>
                                    <p:anim calcmode="lin" valueType="num">
                                      <p:cBhvr>
                                        <p:cTn id="521" dur="1000" fill="hold"/>
                                        <p:tgtEl>
                                          <p:spTgt spid="76"/>
                                        </p:tgtEl>
                                        <p:attrNameLst>
                                          <p:attrName>style.rotation</p:attrName>
                                        </p:attrNameLst>
                                      </p:cBhvr>
                                      <p:tavLst>
                                        <p:tav tm="0">
                                          <p:val>
                                            <p:fltVal val="90"/>
                                          </p:val>
                                        </p:tav>
                                        <p:tav tm="100000">
                                          <p:val>
                                            <p:fltVal val="0"/>
                                          </p:val>
                                        </p:tav>
                                      </p:tavLst>
                                    </p:anim>
                                    <p:animEffect transition="in" filter="fade">
                                      <p:cBhvr>
                                        <p:cTn id="522" dur="1000"/>
                                        <p:tgtEl>
                                          <p:spTgt spid="76"/>
                                        </p:tgtEl>
                                      </p:cBhvr>
                                    </p:animEffect>
                                  </p:childTnLst>
                                </p:cTn>
                              </p:par>
                              <p:par>
                                <p:cTn id="523" presetID="31" presetClass="entr" presetSubtype="0" fill="hold" nodeType="withEffect">
                                  <p:stCondLst>
                                    <p:cond delay="0"/>
                                  </p:stCondLst>
                                  <p:childTnLst>
                                    <p:set>
                                      <p:cBhvr>
                                        <p:cTn id="524" dur="1" fill="hold">
                                          <p:stCondLst>
                                            <p:cond delay="0"/>
                                          </p:stCondLst>
                                        </p:cTn>
                                        <p:tgtEl>
                                          <p:spTgt spid="78"/>
                                        </p:tgtEl>
                                        <p:attrNameLst>
                                          <p:attrName>style.visibility</p:attrName>
                                        </p:attrNameLst>
                                      </p:cBhvr>
                                      <p:to>
                                        <p:strVal val="visible"/>
                                      </p:to>
                                    </p:set>
                                    <p:anim calcmode="lin" valueType="num">
                                      <p:cBhvr>
                                        <p:cTn id="525" dur="1000" fill="hold"/>
                                        <p:tgtEl>
                                          <p:spTgt spid="78"/>
                                        </p:tgtEl>
                                        <p:attrNameLst>
                                          <p:attrName>ppt_w</p:attrName>
                                        </p:attrNameLst>
                                      </p:cBhvr>
                                      <p:tavLst>
                                        <p:tav tm="0">
                                          <p:val>
                                            <p:fltVal val="0"/>
                                          </p:val>
                                        </p:tav>
                                        <p:tav tm="100000">
                                          <p:val>
                                            <p:strVal val="#ppt_w"/>
                                          </p:val>
                                        </p:tav>
                                      </p:tavLst>
                                    </p:anim>
                                    <p:anim calcmode="lin" valueType="num">
                                      <p:cBhvr>
                                        <p:cTn id="526" dur="1000" fill="hold"/>
                                        <p:tgtEl>
                                          <p:spTgt spid="78"/>
                                        </p:tgtEl>
                                        <p:attrNameLst>
                                          <p:attrName>ppt_h</p:attrName>
                                        </p:attrNameLst>
                                      </p:cBhvr>
                                      <p:tavLst>
                                        <p:tav tm="0">
                                          <p:val>
                                            <p:fltVal val="0"/>
                                          </p:val>
                                        </p:tav>
                                        <p:tav tm="100000">
                                          <p:val>
                                            <p:strVal val="#ppt_h"/>
                                          </p:val>
                                        </p:tav>
                                      </p:tavLst>
                                    </p:anim>
                                    <p:anim calcmode="lin" valueType="num">
                                      <p:cBhvr>
                                        <p:cTn id="527" dur="1000" fill="hold"/>
                                        <p:tgtEl>
                                          <p:spTgt spid="78"/>
                                        </p:tgtEl>
                                        <p:attrNameLst>
                                          <p:attrName>style.rotation</p:attrName>
                                        </p:attrNameLst>
                                      </p:cBhvr>
                                      <p:tavLst>
                                        <p:tav tm="0">
                                          <p:val>
                                            <p:fltVal val="90"/>
                                          </p:val>
                                        </p:tav>
                                        <p:tav tm="100000">
                                          <p:val>
                                            <p:fltVal val="0"/>
                                          </p:val>
                                        </p:tav>
                                      </p:tavLst>
                                    </p:anim>
                                    <p:animEffect transition="in" filter="fade">
                                      <p:cBhvr>
                                        <p:cTn id="528" dur="1000"/>
                                        <p:tgtEl>
                                          <p:spTgt spid="78"/>
                                        </p:tgtEl>
                                      </p:cBhvr>
                                    </p:animEffect>
                                  </p:childTnLst>
                                </p:cTn>
                              </p:par>
                              <p:par>
                                <p:cTn id="529" presetID="31" presetClass="entr" presetSubtype="0" fill="hold" nodeType="withEffect">
                                  <p:stCondLst>
                                    <p:cond delay="0"/>
                                  </p:stCondLst>
                                  <p:childTnLst>
                                    <p:set>
                                      <p:cBhvr>
                                        <p:cTn id="530" dur="1" fill="hold">
                                          <p:stCondLst>
                                            <p:cond delay="0"/>
                                          </p:stCondLst>
                                        </p:cTn>
                                        <p:tgtEl>
                                          <p:spTgt spid="80"/>
                                        </p:tgtEl>
                                        <p:attrNameLst>
                                          <p:attrName>style.visibility</p:attrName>
                                        </p:attrNameLst>
                                      </p:cBhvr>
                                      <p:to>
                                        <p:strVal val="visible"/>
                                      </p:to>
                                    </p:set>
                                    <p:anim calcmode="lin" valueType="num">
                                      <p:cBhvr>
                                        <p:cTn id="531" dur="1000" fill="hold"/>
                                        <p:tgtEl>
                                          <p:spTgt spid="80"/>
                                        </p:tgtEl>
                                        <p:attrNameLst>
                                          <p:attrName>ppt_w</p:attrName>
                                        </p:attrNameLst>
                                      </p:cBhvr>
                                      <p:tavLst>
                                        <p:tav tm="0">
                                          <p:val>
                                            <p:fltVal val="0"/>
                                          </p:val>
                                        </p:tav>
                                        <p:tav tm="100000">
                                          <p:val>
                                            <p:strVal val="#ppt_w"/>
                                          </p:val>
                                        </p:tav>
                                      </p:tavLst>
                                    </p:anim>
                                    <p:anim calcmode="lin" valueType="num">
                                      <p:cBhvr>
                                        <p:cTn id="532" dur="1000" fill="hold"/>
                                        <p:tgtEl>
                                          <p:spTgt spid="80"/>
                                        </p:tgtEl>
                                        <p:attrNameLst>
                                          <p:attrName>ppt_h</p:attrName>
                                        </p:attrNameLst>
                                      </p:cBhvr>
                                      <p:tavLst>
                                        <p:tav tm="0">
                                          <p:val>
                                            <p:fltVal val="0"/>
                                          </p:val>
                                        </p:tav>
                                        <p:tav tm="100000">
                                          <p:val>
                                            <p:strVal val="#ppt_h"/>
                                          </p:val>
                                        </p:tav>
                                      </p:tavLst>
                                    </p:anim>
                                    <p:anim calcmode="lin" valueType="num">
                                      <p:cBhvr>
                                        <p:cTn id="533" dur="1000" fill="hold"/>
                                        <p:tgtEl>
                                          <p:spTgt spid="80"/>
                                        </p:tgtEl>
                                        <p:attrNameLst>
                                          <p:attrName>style.rotation</p:attrName>
                                        </p:attrNameLst>
                                      </p:cBhvr>
                                      <p:tavLst>
                                        <p:tav tm="0">
                                          <p:val>
                                            <p:fltVal val="90"/>
                                          </p:val>
                                        </p:tav>
                                        <p:tav tm="100000">
                                          <p:val>
                                            <p:fltVal val="0"/>
                                          </p:val>
                                        </p:tav>
                                      </p:tavLst>
                                    </p:anim>
                                    <p:animEffect transition="in" filter="fade">
                                      <p:cBhvr>
                                        <p:cTn id="534" dur="1000"/>
                                        <p:tgtEl>
                                          <p:spTgt spid="80"/>
                                        </p:tgtEl>
                                      </p:cBhvr>
                                    </p:animEffect>
                                  </p:childTnLst>
                                </p:cTn>
                              </p:par>
                              <p:par>
                                <p:cTn id="535" presetID="31" presetClass="entr" presetSubtype="0" fill="hold" nodeType="withEffect">
                                  <p:stCondLst>
                                    <p:cond delay="0"/>
                                  </p:stCondLst>
                                  <p:childTnLst>
                                    <p:set>
                                      <p:cBhvr>
                                        <p:cTn id="536" dur="1" fill="hold">
                                          <p:stCondLst>
                                            <p:cond delay="0"/>
                                          </p:stCondLst>
                                        </p:cTn>
                                        <p:tgtEl>
                                          <p:spTgt spid="81"/>
                                        </p:tgtEl>
                                        <p:attrNameLst>
                                          <p:attrName>style.visibility</p:attrName>
                                        </p:attrNameLst>
                                      </p:cBhvr>
                                      <p:to>
                                        <p:strVal val="visible"/>
                                      </p:to>
                                    </p:set>
                                    <p:anim calcmode="lin" valueType="num">
                                      <p:cBhvr>
                                        <p:cTn id="537" dur="1000" fill="hold"/>
                                        <p:tgtEl>
                                          <p:spTgt spid="81"/>
                                        </p:tgtEl>
                                        <p:attrNameLst>
                                          <p:attrName>ppt_w</p:attrName>
                                        </p:attrNameLst>
                                      </p:cBhvr>
                                      <p:tavLst>
                                        <p:tav tm="0">
                                          <p:val>
                                            <p:fltVal val="0"/>
                                          </p:val>
                                        </p:tav>
                                        <p:tav tm="100000">
                                          <p:val>
                                            <p:strVal val="#ppt_w"/>
                                          </p:val>
                                        </p:tav>
                                      </p:tavLst>
                                    </p:anim>
                                    <p:anim calcmode="lin" valueType="num">
                                      <p:cBhvr>
                                        <p:cTn id="538" dur="1000" fill="hold"/>
                                        <p:tgtEl>
                                          <p:spTgt spid="81"/>
                                        </p:tgtEl>
                                        <p:attrNameLst>
                                          <p:attrName>ppt_h</p:attrName>
                                        </p:attrNameLst>
                                      </p:cBhvr>
                                      <p:tavLst>
                                        <p:tav tm="0">
                                          <p:val>
                                            <p:fltVal val="0"/>
                                          </p:val>
                                        </p:tav>
                                        <p:tav tm="100000">
                                          <p:val>
                                            <p:strVal val="#ppt_h"/>
                                          </p:val>
                                        </p:tav>
                                      </p:tavLst>
                                    </p:anim>
                                    <p:anim calcmode="lin" valueType="num">
                                      <p:cBhvr>
                                        <p:cTn id="539" dur="1000" fill="hold"/>
                                        <p:tgtEl>
                                          <p:spTgt spid="81"/>
                                        </p:tgtEl>
                                        <p:attrNameLst>
                                          <p:attrName>style.rotation</p:attrName>
                                        </p:attrNameLst>
                                      </p:cBhvr>
                                      <p:tavLst>
                                        <p:tav tm="0">
                                          <p:val>
                                            <p:fltVal val="90"/>
                                          </p:val>
                                        </p:tav>
                                        <p:tav tm="100000">
                                          <p:val>
                                            <p:fltVal val="0"/>
                                          </p:val>
                                        </p:tav>
                                      </p:tavLst>
                                    </p:anim>
                                    <p:animEffect transition="in" filter="fade">
                                      <p:cBhvr>
                                        <p:cTn id="540" dur="1000"/>
                                        <p:tgtEl>
                                          <p:spTgt spid="81"/>
                                        </p:tgtEl>
                                      </p:cBhvr>
                                    </p:animEffect>
                                  </p:childTnLst>
                                </p:cTn>
                              </p:par>
                              <p:par>
                                <p:cTn id="541" presetID="10" presetClass="entr" presetSubtype="0" fill="hold" nodeType="withEffect">
                                  <p:stCondLst>
                                    <p:cond delay="500"/>
                                  </p:stCondLst>
                                  <p:childTnLst>
                                    <p:set>
                                      <p:cBhvr>
                                        <p:cTn id="542" dur="1" fill="hold">
                                          <p:stCondLst>
                                            <p:cond delay="0"/>
                                          </p:stCondLst>
                                        </p:cTn>
                                        <p:tgtEl>
                                          <p:spTgt spid="83"/>
                                        </p:tgtEl>
                                        <p:attrNameLst>
                                          <p:attrName>style.visibility</p:attrName>
                                        </p:attrNameLst>
                                      </p:cBhvr>
                                      <p:to>
                                        <p:strVal val="visible"/>
                                      </p:to>
                                    </p:set>
                                    <p:animEffect transition="in" filter="fade">
                                      <p:cBhvr>
                                        <p:cTn id="543" dur="500"/>
                                        <p:tgtEl>
                                          <p:spTgt spid="83"/>
                                        </p:tgtEl>
                                      </p:cBhvr>
                                    </p:animEffect>
                                  </p:childTnLst>
                                </p:cTn>
                              </p:par>
                              <p:par>
                                <p:cTn id="544" presetID="10" presetClass="entr" presetSubtype="0" fill="hold" nodeType="withEffect">
                                  <p:stCondLst>
                                    <p:cond delay="500"/>
                                  </p:stCondLst>
                                  <p:childTnLst>
                                    <p:set>
                                      <p:cBhvr>
                                        <p:cTn id="545" dur="1" fill="hold">
                                          <p:stCondLst>
                                            <p:cond delay="0"/>
                                          </p:stCondLst>
                                        </p:cTn>
                                        <p:tgtEl>
                                          <p:spTgt spid="85"/>
                                        </p:tgtEl>
                                        <p:attrNameLst>
                                          <p:attrName>style.visibility</p:attrName>
                                        </p:attrNameLst>
                                      </p:cBhvr>
                                      <p:to>
                                        <p:strVal val="visible"/>
                                      </p:to>
                                    </p:set>
                                    <p:animEffect transition="in" filter="fade">
                                      <p:cBhvr>
                                        <p:cTn id="546"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7643231-9BE4-454E-A4BF-D346DC85BDFF}"/>
              </a:ext>
            </a:extLst>
          </p:cNvPr>
          <p:cNvGrpSpPr/>
          <p:nvPr/>
        </p:nvGrpSpPr>
        <p:grpSpPr>
          <a:xfrm>
            <a:off x="0" y="0"/>
            <a:ext cx="12192000" cy="6858000"/>
            <a:chOff x="0" y="0"/>
            <a:chExt cx="12192000" cy="6858000"/>
          </a:xfrm>
        </p:grpSpPr>
        <p:pic>
          <p:nvPicPr>
            <p:cNvPr id="2" name="Picture 1">
              <a:extLst>
                <a:ext uri="{FF2B5EF4-FFF2-40B4-BE49-F238E27FC236}">
                  <a16:creationId xmlns:a16="http://schemas.microsoft.com/office/drawing/2014/main" id="{3014D61D-29FA-4B15-AFDE-26373357FB8A}"/>
                </a:ext>
              </a:extLst>
            </p:cNvPr>
            <p:cNvPicPr>
              <a:picLocks noChangeAspect="1"/>
            </p:cNvPicPr>
            <p:nvPr/>
          </p:nvPicPr>
          <p:blipFill>
            <a:blip r:embed="rId2"/>
            <a:stretch>
              <a:fillRect/>
            </a:stretch>
          </p:blipFill>
          <p:spPr>
            <a:xfrm>
              <a:off x="0" y="0"/>
              <a:ext cx="11862271" cy="6858000"/>
            </a:xfrm>
            <a:prstGeom prst="rect">
              <a:avLst/>
            </a:prstGeom>
          </p:spPr>
        </p:pic>
        <p:pic>
          <p:nvPicPr>
            <p:cNvPr id="3" name="Picture 2">
              <a:extLst>
                <a:ext uri="{FF2B5EF4-FFF2-40B4-BE49-F238E27FC236}">
                  <a16:creationId xmlns:a16="http://schemas.microsoft.com/office/drawing/2014/main" id="{79A33B37-F087-4473-82AF-34650EBA0831}"/>
                </a:ext>
              </a:extLst>
            </p:cNvPr>
            <p:cNvPicPr>
              <a:picLocks noChangeAspect="1"/>
            </p:cNvPicPr>
            <p:nvPr/>
          </p:nvPicPr>
          <p:blipFill>
            <a:blip r:embed="rId3"/>
            <a:stretch>
              <a:fillRect/>
            </a:stretch>
          </p:blipFill>
          <p:spPr>
            <a:xfrm>
              <a:off x="11755942" y="0"/>
              <a:ext cx="436058" cy="6858000"/>
            </a:xfrm>
            <a:prstGeom prst="rect">
              <a:avLst/>
            </a:prstGeom>
          </p:spPr>
        </p:pic>
      </p:grpSp>
      <p:sp>
        <p:nvSpPr>
          <p:cNvPr id="12" name="Title 5">
            <a:extLst>
              <a:ext uri="{FF2B5EF4-FFF2-40B4-BE49-F238E27FC236}">
                <a16:creationId xmlns:a16="http://schemas.microsoft.com/office/drawing/2014/main" id="{1E4E93E0-FBFB-4D23-9FA7-0B5C69CFA1BB}"/>
              </a:ext>
            </a:extLst>
          </p:cNvPr>
          <p:cNvSpPr txBox="1">
            <a:spLocks/>
          </p:cNvSpPr>
          <p:nvPr/>
        </p:nvSpPr>
        <p:spPr>
          <a:xfrm>
            <a:off x="268223" y="296865"/>
            <a:ext cx="10518596" cy="482549"/>
          </a:xfrm>
          <a:prstGeom prst="rect">
            <a:avLst/>
          </a:prstGeom>
        </p:spPr>
        <p:txBody>
          <a:bodyPr vert="horz" lIns="91440" tIns="0" rIns="91440" bIns="45720" rtlCol="0" anchor="t">
            <a:noAutofit/>
          </a:bodyPr>
          <a:lst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5EB8"/>
                </a:solidFill>
                <a:effectLst/>
                <a:uLnTx/>
                <a:uFillTx/>
                <a:latin typeface="Calibri Light" panose="020F0302020204030204"/>
                <a:ea typeface="+mj-ea"/>
                <a:cs typeface="+mj-cs"/>
              </a:rPr>
              <a:t>Amadeus world presence</a:t>
            </a:r>
          </a:p>
        </p:txBody>
      </p:sp>
      <p:sp>
        <p:nvSpPr>
          <p:cNvPr id="5" name="Oval 4">
            <a:extLst>
              <a:ext uri="{FF2B5EF4-FFF2-40B4-BE49-F238E27FC236}">
                <a16:creationId xmlns:a16="http://schemas.microsoft.com/office/drawing/2014/main" id="{F98D6BD2-D3A2-4809-8936-446AAFFF3F1C}"/>
              </a:ext>
            </a:extLst>
          </p:cNvPr>
          <p:cNvSpPr/>
          <p:nvPr/>
        </p:nvSpPr>
        <p:spPr>
          <a:xfrm>
            <a:off x="4151870" y="3204520"/>
            <a:ext cx="395416" cy="16475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Oval 6">
            <a:extLst>
              <a:ext uri="{FF2B5EF4-FFF2-40B4-BE49-F238E27FC236}">
                <a16:creationId xmlns:a16="http://schemas.microsoft.com/office/drawing/2014/main" id="{BAFD656A-F56C-446D-A741-AC16D3DE5C54}"/>
              </a:ext>
            </a:extLst>
          </p:cNvPr>
          <p:cNvSpPr/>
          <p:nvPr/>
        </p:nvSpPr>
        <p:spPr>
          <a:xfrm>
            <a:off x="4617308" y="2442520"/>
            <a:ext cx="395416" cy="16475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Oval 7">
            <a:extLst>
              <a:ext uri="{FF2B5EF4-FFF2-40B4-BE49-F238E27FC236}">
                <a16:creationId xmlns:a16="http://schemas.microsoft.com/office/drawing/2014/main" id="{76CF40BB-F849-4CEB-8C44-1F5E94FD7AC7}"/>
              </a:ext>
            </a:extLst>
          </p:cNvPr>
          <p:cNvSpPr/>
          <p:nvPr/>
        </p:nvSpPr>
        <p:spPr>
          <a:xfrm>
            <a:off x="4090087" y="2697893"/>
            <a:ext cx="395416" cy="16475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Oval 8">
            <a:extLst>
              <a:ext uri="{FF2B5EF4-FFF2-40B4-BE49-F238E27FC236}">
                <a16:creationId xmlns:a16="http://schemas.microsoft.com/office/drawing/2014/main" id="{BB829CAA-5CE2-4A39-99D3-D12073E6EE12}"/>
              </a:ext>
            </a:extLst>
          </p:cNvPr>
          <p:cNvSpPr/>
          <p:nvPr/>
        </p:nvSpPr>
        <p:spPr>
          <a:xfrm>
            <a:off x="3332205" y="3472250"/>
            <a:ext cx="395416" cy="16475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0" name="Oval 9">
            <a:extLst>
              <a:ext uri="{FF2B5EF4-FFF2-40B4-BE49-F238E27FC236}">
                <a16:creationId xmlns:a16="http://schemas.microsoft.com/office/drawing/2014/main" id="{3B752393-73E9-48C3-A292-9E4179AADE24}"/>
              </a:ext>
            </a:extLst>
          </p:cNvPr>
          <p:cNvSpPr/>
          <p:nvPr/>
        </p:nvSpPr>
        <p:spPr>
          <a:xfrm>
            <a:off x="3344562" y="3637006"/>
            <a:ext cx="395416" cy="16475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1" name="Oval 10">
            <a:extLst>
              <a:ext uri="{FF2B5EF4-FFF2-40B4-BE49-F238E27FC236}">
                <a16:creationId xmlns:a16="http://schemas.microsoft.com/office/drawing/2014/main" id="{5C456A0D-50B8-494F-ABB1-DE96D4012863}"/>
              </a:ext>
            </a:extLst>
          </p:cNvPr>
          <p:cNvSpPr/>
          <p:nvPr/>
        </p:nvSpPr>
        <p:spPr>
          <a:xfrm>
            <a:off x="6590202" y="2862649"/>
            <a:ext cx="395416" cy="16475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Oval 12">
            <a:extLst>
              <a:ext uri="{FF2B5EF4-FFF2-40B4-BE49-F238E27FC236}">
                <a16:creationId xmlns:a16="http://schemas.microsoft.com/office/drawing/2014/main" id="{78B48BE1-5D70-451D-ABE1-6C737CB9DAF2}"/>
              </a:ext>
            </a:extLst>
          </p:cNvPr>
          <p:cNvSpPr/>
          <p:nvPr/>
        </p:nvSpPr>
        <p:spPr>
          <a:xfrm>
            <a:off x="10875965" y="4872682"/>
            <a:ext cx="395416" cy="16475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4" name="Oval 13">
            <a:extLst>
              <a:ext uri="{FF2B5EF4-FFF2-40B4-BE49-F238E27FC236}">
                <a16:creationId xmlns:a16="http://schemas.microsoft.com/office/drawing/2014/main" id="{A58B7285-2005-4155-90C1-C6DBD53F35FF}"/>
              </a:ext>
            </a:extLst>
          </p:cNvPr>
          <p:cNvSpPr/>
          <p:nvPr/>
        </p:nvSpPr>
        <p:spPr>
          <a:xfrm>
            <a:off x="7791209" y="4209534"/>
            <a:ext cx="504294" cy="14416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6" name="Oval 15">
            <a:extLst>
              <a:ext uri="{FF2B5EF4-FFF2-40B4-BE49-F238E27FC236}">
                <a16:creationId xmlns:a16="http://schemas.microsoft.com/office/drawing/2014/main" id="{8ABDDBBF-706C-492C-BB5F-2204C4BF74AF}"/>
              </a:ext>
            </a:extLst>
          </p:cNvPr>
          <p:cNvSpPr/>
          <p:nvPr/>
        </p:nvSpPr>
        <p:spPr>
          <a:xfrm>
            <a:off x="3339894" y="2442520"/>
            <a:ext cx="568411" cy="16475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7" name="Oval 16">
            <a:extLst>
              <a:ext uri="{FF2B5EF4-FFF2-40B4-BE49-F238E27FC236}">
                <a16:creationId xmlns:a16="http://schemas.microsoft.com/office/drawing/2014/main" id="{BD44CFE3-B01B-431C-9538-8B1998807E24}"/>
              </a:ext>
            </a:extLst>
          </p:cNvPr>
          <p:cNvSpPr/>
          <p:nvPr/>
        </p:nvSpPr>
        <p:spPr>
          <a:xfrm>
            <a:off x="6503773" y="6408737"/>
            <a:ext cx="395416" cy="16475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Box 5">
            <a:extLst>
              <a:ext uri="{FF2B5EF4-FFF2-40B4-BE49-F238E27FC236}">
                <a16:creationId xmlns:a16="http://schemas.microsoft.com/office/drawing/2014/main" id="{B3A5266D-2591-4493-9864-BB82F32580B5}"/>
              </a:ext>
            </a:extLst>
          </p:cNvPr>
          <p:cNvSpPr txBox="1"/>
          <p:nvPr/>
        </p:nvSpPr>
        <p:spPr>
          <a:xfrm>
            <a:off x="6899189" y="6352615"/>
            <a:ext cx="1141595" cy="276999"/>
          </a:xfrm>
          <a:prstGeom prst="rect">
            <a:avLst/>
          </a:prstGeom>
          <a:noFill/>
        </p:spPr>
        <p:txBody>
          <a:bodyPr wrap="none" rtlCol="0">
            <a:spAutoFit/>
          </a:bodyPr>
          <a:lstStyle/>
          <a:p>
            <a:r>
              <a:rPr lang="en-US" sz="1200">
                <a:solidFill>
                  <a:schemeClr val="accent6"/>
                </a:solidFill>
              </a:rPr>
              <a:t>Main R&amp;D sites</a:t>
            </a:r>
            <a:endParaRPr lang="en-IE" sz="1200">
              <a:solidFill>
                <a:schemeClr val="accent6"/>
              </a:solidFill>
            </a:endParaRPr>
          </a:p>
        </p:txBody>
      </p:sp>
      <p:sp>
        <p:nvSpPr>
          <p:cNvPr id="19" name="Oval 18">
            <a:extLst>
              <a:ext uri="{FF2B5EF4-FFF2-40B4-BE49-F238E27FC236}">
                <a16:creationId xmlns:a16="http://schemas.microsoft.com/office/drawing/2014/main" id="{1726AA88-90B6-4799-A77C-112B951B7345}"/>
              </a:ext>
            </a:extLst>
          </p:cNvPr>
          <p:cNvSpPr/>
          <p:nvPr/>
        </p:nvSpPr>
        <p:spPr>
          <a:xfrm>
            <a:off x="7165238" y="2619634"/>
            <a:ext cx="395416" cy="16475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Oval 19">
            <a:extLst>
              <a:ext uri="{FF2B5EF4-FFF2-40B4-BE49-F238E27FC236}">
                <a16:creationId xmlns:a16="http://schemas.microsoft.com/office/drawing/2014/main" id="{5A1ACCCE-5034-493E-9FB3-A214B61AC129}"/>
              </a:ext>
            </a:extLst>
          </p:cNvPr>
          <p:cNvSpPr/>
          <p:nvPr/>
        </p:nvSpPr>
        <p:spPr>
          <a:xfrm>
            <a:off x="4151870" y="2523455"/>
            <a:ext cx="395416" cy="16475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6352919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Chart&#10;&#10;Description automatically generated">
            <a:extLst>
              <a:ext uri="{FF2B5EF4-FFF2-40B4-BE49-F238E27FC236}">
                <a16:creationId xmlns:a16="http://schemas.microsoft.com/office/drawing/2014/main" id="{0D7C156F-4D9C-4037-B54C-01AB625A99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0464" y="5556298"/>
            <a:ext cx="1269408" cy="956746"/>
          </a:xfrm>
          <a:prstGeom prst="rect">
            <a:avLst/>
          </a:prstGeom>
        </p:spPr>
      </p:pic>
      <p:sp>
        <p:nvSpPr>
          <p:cNvPr id="7" name="Title 6"/>
          <p:cNvSpPr>
            <a:spLocks noGrp="1"/>
          </p:cNvSpPr>
          <p:nvPr>
            <p:ph type="title"/>
          </p:nvPr>
        </p:nvSpPr>
        <p:spPr>
          <a:xfrm>
            <a:off x="268224" y="282797"/>
            <a:ext cx="11253216" cy="482549"/>
          </a:xfrm>
        </p:spPr>
        <p:txBody>
          <a:bodyPr/>
          <a:lstStyle/>
          <a:p>
            <a:r>
              <a:rPr lang="en-US"/>
              <a:t>Some challenges I met</a:t>
            </a:r>
          </a:p>
        </p:txBody>
      </p:sp>
      <p:sp>
        <p:nvSpPr>
          <p:cNvPr id="10" name="Text Placeholder 8">
            <a:extLst>
              <a:ext uri="{FF2B5EF4-FFF2-40B4-BE49-F238E27FC236}">
                <a16:creationId xmlns:a16="http://schemas.microsoft.com/office/drawing/2014/main" id="{A3481722-3E17-4AEB-B151-6132BDC613E5}"/>
              </a:ext>
            </a:extLst>
          </p:cNvPr>
          <p:cNvSpPr>
            <a:spLocks noGrp="1"/>
          </p:cNvSpPr>
          <p:nvPr>
            <p:ph type="body" sz="quarter" idx="18"/>
          </p:nvPr>
        </p:nvSpPr>
        <p:spPr>
          <a:xfrm>
            <a:off x="364225" y="950119"/>
            <a:ext cx="4755476" cy="2885662"/>
          </a:xfrm>
        </p:spPr>
        <p:txBody>
          <a:bodyPr/>
          <a:lstStyle/>
          <a:p>
            <a:pPr marL="457200" indent="-457200">
              <a:buFont typeface="Arial" panose="020B0604020202020204" pitchFamily="34" charset="0"/>
              <a:buChar char="•"/>
            </a:pPr>
            <a:r>
              <a:rPr lang="en-US" sz="2600"/>
              <a:t>Middleware</a:t>
            </a:r>
          </a:p>
          <a:p>
            <a:pPr marL="457200" indent="-457200">
              <a:buFont typeface="Arial" panose="020B0604020202020204" pitchFamily="34" charset="0"/>
              <a:buChar char="•"/>
            </a:pPr>
            <a:r>
              <a:rPr lang="en-US" sz="2600"/>
              <a:t>Optimization</a:t>
            </a:r>
          </a:p>
          <a:p>
            <a:pPr marL="457200" indent="-457200">
              <a:buFont typeface="Arial" panose="020B0604020202020204" pitchFamily="34" charset="0"/>
              <a:buChar char="•"/>
            </a:pPr>
            <a:r>
              <a:rPr lang="en-US" sz="2600"/>
              <a:t>Big Data </a:t>
            </a:r>
          </a:p>
          <a:p>
            <a:pPr marL="457200" indent="-457200">
              <a:buFont typeface="Arial" panose="020B0604020202020204" pitchFamily="34" charset="0"/>
              <a:buChar char="•"/>
            </a:pPr>
            <a:r>
              <a:rPr lang="en-US" sz="2600"/>
              <a:t>Machine Learning</a:t>
            </a:r>
          </a:p>
          <a:p>
            <a:pPr marL="457200" indent="-457200">
              <a:buFont typeface="Arial" panose="020B0604020202020204" pitchFamily="34" charset="0"/>
              <a:buChar char="•"/>
            </a:pPr>
            <a:r>
              <a:rPr lang="en-US" sz="2600"/>
              <a:t>Cloud</a:t>
            </a:r>
          </a:p>
          <a:p>
            <a:pPr marL="800075" lvl="1" indent="-457200">
              <a:buFont typeface="Arial" panose="020B0604020202020204" pitchFamily="34" charset="0"/>
              <a:buChar char="•"/>
            </a:pPr>
            <a:endParaRPr lang="en-US" sz="2000"/>
          </a:p>
          <a:p>
            <a:pPr marL="457200" indent="-457200">
              <a:buFont typeface="Arial" panose="020B0604020202020204" pitchFamily="34" charset="0"/>
              <a:buChar char="•"/>
            </a:pPr>
            <a:endParaRPr lang="en-US" sz="2000"/>
          </a:p>
          <a:p>
            <a:pPr marL="457200" indent="-457200">
              <a:buFont typeface="Arial" panose="020B0604020202020204" pitchFamily="34" charset="0"/>
              <a:buChar char="•"/>
            </a:pPr>
            <a:endParaRPr lang="en-US" sz="2000"/>
          </a:p>
        </p:txBody>
      </p:sp>
      <p:sp>
        <p:nvSpPr>
          <p:cNvPr id="6" name="Footer Placeholder 4">
            <a:extLst>
              <a:ext uri="{FF2B5EF4-FFF2-40B4-BE49-F238E27FC236}">
                <a16:creationId xmlns:a16="http://schemas.microsoft.com/office/drawing/2014/main" id="{36D5847C-3E35-4BEC-9DC7-A1357397B615}"/>
              </a:ext>
            </a:extLst>
          </p:cNvPr>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defPPr>
              <a:defRPr lang="en-US"/>
            </a:defPPr>
            <a:lvl1pPr algn="l" defTabSz="457200" rtl="0" fontAlgn="base">
              <a:spcBef>
                <a:spcPct val="0"/>
              </a:spcBef>
              <a:spcAft>
                <a:spcPct val="0"/>
              </a:spcAft>
              <a:defRPr sz="700" kern="1200">
                <a:solidFill>
                  <a:schemeClr val="bg1">
                    <a:lumMod val="65000"/>
                  </a:schemeClr>
                </a:solidFill>
                <a:latin typeface="+mj-lt"/>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a:lstStyle>
          <a:p>
            <a:r>
              <a:rPr lang="en-GB"/>
              <a:t>© Amadeus IT Group and its affiliates and subsidiaries</a:t>
            </a:r>
            <a:endParaRPr lang="en-GB" noProof="0"/>
          </a:p>
        </p:txBody>
      </p:sp>
      <p:sp>
        <p:nvSpPr>
          <p:cNvPr id="11" name="Oval 10">
            <a:extLst>
              <a:ext uri="{FF2B5EF4-FFF2-40B4-BE49-F238E27FC236}">
                <a16:creationId xmlns:a16="http://schemas.microsoft.com/office/drawing/2014/main" id="{7E3DC5C3-D313-4361-B62F-1A2807D17B4D}"/>
              </a:ext>
            </a:extLst>
          </p:cNvPr>
          <p:cNvSpPr/>
          <p:nvPr/>
        </p:nvSpPr>
        <p:spPr>
          <a:xfrm>
            <a:off x="5142730" y="634253"/>
            <a:ext cx="2417190" cy="7622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Finding cheapest routes</a:t>
            </a:r>
            <a:endParaRPr lang="en-IE"/>
          </a:p>
        </p:txBody>
      </p:sp>
      <p:sp>
        <p:nvSpPr>
          <p:cNvPr id="15" name="Oval 14">
            <a:extLst>
              <a:ext uri="{FF2B5EF4-FFF2-40B4-BE49-F238E27FC236}">
                <a16:creationId xmlns:a16="http://schemas.microsoft.com/office/drawing/2014/main" id="{C52F6D5E-E347-49D9-BD28-5DB5DC618834}"/>
              </a:ext>
            </a:extLst>
          </p:cNvPr>
          <p:cNvSpPr/>
          <p:nvPr/>
        </p:nvSpPr>
        <p:spPr>
          <a:xfrm>
            <a:off x="6579782" y="4931475"/>
            <a:ext cx="1680559" cy="7622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Caching</a:t>
            </a:r>
            <a:endParaRPr lang="en-IE"/>
          </a:p>
        </p:txBody>
      </p:sp>
      <p:sp>
        <p:nvSpPr>
          <p:cNvPr id="16" name="Rectangle: Rounded Corners 15">
            <a:extLst>
              <a:ext uri="{FF2B5EF4-FFF2-40B4-BE49-F238E27FC236}">
                <a16:creationId xmlns:a16="http://schemas.microsoft.com/office/drawing/2014/main" id="{884E9008-10AD-4096-9AAC-EBDC1B75494C}"/>
              </a:ext>
            </a:extLst>
          </p:cNvPr>
          <p:cNvSpPr/>
          <p:nvPr/>
        </p:nvSpPr>
        <p:spPr>
          <a:xfrm>
            <a:off x="8768861" y="4669034"/>
            <a:ext cx="1773898" cy="7851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Distributed in memory cache</a:t>
            </a:r>
            <a:endParaRPr lang="en-IE"/>
          </a:p>
        </p:txBody>
      </p:sp>
      <p:sp>
        <p:nvSpPr>
          <p:cNvPr id="17" name="Rectangle: Rounded Corners 16">
            <a:extLst>
              <a:ext uri="{FF2B5EF4-FFF2-40B4-BE49-F238E27FC236}">
                <a16:creationId xmlns:a16="http://schemas.microsoft.com/office/drawing/2014/main" id="{4EDB4E61-CD9B-4F39-B55A-B8C564C45904}"/>
              </a:ext>
            </a:extLst>
          </p:cNvPr>
          <p:cNvSpPr/>
          <p:nvPr/>
        </p:nvSpPr>
        <p:spPr>
          <a:xfrm>
            <a:off x="8625198" y="5631068"/>
            <a:ext cx="1773898" cy="7851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Cache Management</a:t>
            </a:r>
            <a:endParaRPr lang="en-IE"/>
          </a:p>
        </p:txBody>
      </p:sp>
      <p:grpSp>
        <p:nvGrpSpPr>
          <p:cNvPr id="40" name="Group 39">
            <a:extLst>
              <a:ext uri="{FF2B5EF4-FFF2-40B4-BE49-F238E27FC236}">
                <a16:creationId xmlns:a16="http://schemas.microsoft.com/office/drawing/2014/main" id="{5B36734B-2BD5-4F52-AFE6-E1890FBD57CE}"/>
              </a:ext>
            </a:extLst>
          </p:cNvPr>
          <p:cNvGrpSpPr/>
          <p:nvPr/>
        </p:nvGrpSpPr>
        <p:grpSpPr>
          <a:xfrm>
            <a:off x="7828860" y="168535"/>
            <a:ext cx="2863971" cy="831340"/>
            <a:chOff x="5940077" y="352597"/>
            <a:chExt cx="2863971" cy="831340"/>
          </a:xfrm>
        </p:grpSpPr>
        <p:sp>
          <p:nvSpPr>
            <p:cNvPr id="5" name="Rectangle: Rounded Corners 4">
              <a:extLst>
                <a:ext uri="{FF2B5EF4-FFF2-40B4-BE49-F238E27FC236}">
                  <a16:creationId xmlns:a16="http://schemas.microsoft.com/office/drawing/2014/main" id="{0D2AED94-C3D3-4F18-80B5-3A1E1E70BE0C}"/>
                </a:ext>
              </a:extLst>
            </p:cNvPr>
            <p:cNvSpPr/>
            <p:nvPr/>
          </p:nvSpPr>
          <p:spPr>
            <a:xfrm>
              <a:off x="5940077" y="390574"/>
              <a:ext cx="1773898" cy="7851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Graph search </a:t>
              </a:r>
              <a:r>
                <a:rPr lang="en-US" err="1"/>
                <a:t>branch&amp;bound</a:t>
              </a:r>
              <a:endParaRPr lang="en-IE"/>
            </a:p>
          </p:txBody>
        </p:sp>
        <p:pic>
          <p:nvPicPr>
            <p:cNvPr id="19" name="Picture 18" descr="Chart, radar chart&#10;&#10;Description automatically generated">
              <a:extLst>
                <a:ext uri="{FF2B5EF4-FFF2-40B4-BE49-F238E27FC236}">
                  <a16:creationId xmlns:a16="http://schemas.microsoft.com/office/drawing/2014/main" id="{17967337-A61E-40B0-92C4-7C891262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975" y="352597"/>
              <a:ext cx="1090073" cy="831340"/>
            </a:xfrm>
            <a:prstGeom prst="rect">
              <a:avLst/>
            </a:prstGeom>
          </p:spPr>
        </p:pic>
      </p:grpSp>
      <p:grpSp>
        <p:nvGrpSpPr>
          <p:cNvPr id="42" name="Group 41">
            <a:extLst>
              <a:ext uri="{FF2B5EF4-FFF2-40B4-BE49-F238E27FC236}">
                <a16:creationId xmlns:a16="http://schemas.microsoft.com/office/drawing/2014/main" id="{C74B6F77-A164-419E-B5B1-CAFFC5C2A2AE}"/>
              </a:ext>
            </a:extLst>
          </p:cNvPr>
          <p:cNvGrpSpPr/>
          <p:nvPr/>
        </p:nvGrpSpPr>
        <p:grpSpPr>
          <a:xfrm>
            <a:off x="7828860" y="1113604"/>
            <a:ext cx="2710652" cy="785186"/>
            <a:chOff x="5940077" y="1297666"/>
            <a:chExt cx="2710652" cy="785186"/>
          </a:xfrm>
        </p:grpSpPr>
        <p:pic>
          <p:nvPicPr>
            <p:cNvPr id="3074" name="Picture 2" descr="Comment différencier le Machine Learning du Deep Learning ?">
              <a:extLst>
                <a:ext uri="{FF2B5EF4-FFF2-40B4-BE49-F238E27FC236}">
                  <a16:creationId xmlns:a16="http://schemas.microsoft.com/office/drawing/2014/main" id="{099E5106-C2EC-4368-9B64-150E0B0FDF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35" t="8499" b="9154"/>
            <a:stretch/>
          </p:blipFill>
          <p:spPr bwMode="auto">
            <a:xfrm>
              <a:off x="7356443" y="1297666"/>
              <a:ext cx="1294286" cy="78518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CC60FBA5-03A2-432B-BE77-50A2CAD8520F}"/>
                </a:ext>
              </a:extLst>
            </p:cNvPr>
            <p:cNvSpPr/>
            <p:nvPr/>
          </p:nvSpPr>
          <p:spPr>
            <a:xfrm>
              <a:off x="5940077" y="1369727"/>
              <a:ext cx="1535856" cy="672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Deep learning</a:t>
              </a:r>
            </a:p>
          </p:txBody>
        </p:sp>
      </p:grpSp>
      <p:sp>
        <p:nvSpPr>
          <p:cNvPr id="21" name="Oval 20">
            <a:extLst>
              <a:ext uri="{FF2B5EF4-FFF2-40B4-BE49-F238E27FC236}">
                <a16:creationId xmlns:a16="http://schemas.microsoft.com/office/drawing/2014/main" id="{D00988FE-E4B6-4D02-A507-726176DEC478}"/>
              </a:ext>
            </a:extLst>
          </p:cNvPr>
          <p:cNvSpPr/>
          <p:nvPr/>
        </p:nvSpPr>
        <p:spPr>
          <a:xfrm>
            <a:off x="6756270" y="2764295"/>
            <a:ext cx="2082523" cy="7622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Selecting relevant trips</a:t>
            </a:r>
            <a:endParaRPr lang="en-IE"/>
          </a:p>
        </p:txBody>
      </p:sp>
      <p:sp>
        <p:nvSpPr>
          <p:cNvPr id="22" name="Rectangle: Rounded Corners 21">
            <a:extLst>
              <a:ext uri="{FF2B5EF4-FFF2-40B4-BE49-F238E27FC236}">
                <a16:creationId xmlns:a16="http://schemas.microsoft.com/office/drawing/2014/main" id="{FB07B8E9-EFDE-4DC4-A6E7-AE743BA82B40}"/>
              </a:ext>
            </a:extLst>
          </p:cNvPr>
          <p:cNvSpPr/>
          <p:nvPr/>
        </p:nvSpPr>
        <p:spPr>
          <a:xfrm>
            <a:off x="9189420" y="3268184"/>
            <a:ext cx="1773898" cy="7851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Multi-logit Customer Choice model</a:t>
            </a:r>
            <a:endParaRPr lang="en-IE"/>
          </a:p>
        </p:txBody>
      </p:sp>
      <p:sp>
        <p:nvSpPr>
          <p:cNvPr id="23" name="Rectangle: Rounded Corners 22">
            <a:extLst>
              <a:ext uri="{FF2B5EF4-FFF2-40B4-BE49-F238E27FC236}">
                <a16:creationId xmlns:a16="http://schemas.microsoft.com/office/drawing/2014/main" id="{F4A2E3B0-28F5-4450-9FE6-4C81CBA3D052}"/>
              </a:ext>
            </a:extLst>
          </p:cNvPr>
          <p:cNvSpPr/>
          <p:nvPr/>
        </p:nvSpPr>
        <p:spPr>
          <a:xfrm>
            <a:off x="3033712" y="4098507"/>
            <a:ext cx="1773898" cy="7851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Predict demand vs price</a:t>
            </a:r>
            <a:endParaRPr lang="en-IE"/>
          </a:p>
        </p:txBody>
      </p:sp>
      <p:pic>
        <p:nvPicPr>
          <p:cNvPr id="3076" name="Picture 4" descr="Multinomial logistic regression - Wikipedia">
            <a:extLst>
              <a:ext uri="{FF2B5EF4-FFF2-40B4-BE49-F238E27FC236}">
                <a16:creationId xmlns:a16="http://schemas.microsoft.com/office/drawing/2014/main" id="{1796482E-32C0-4D1A-AC03-9854633497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00" t="70199"/>
          <a:stretch/>
        </p:blipFill>
        <p:spPr bwMode="auto">
          <a:xfrm>
            <a:off x="10948137" y="3389881"/>
            <a:ext cx="1238250" cy="55067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Rounded Corners 24">
            <a:extLst>
              <a:ext uri="{FF2B5EF4-FFF2-40B4-BE49-F238E27FC236}">
                <a16:creationId xmlns:a16="http://schemas.microsoft.com/office/drawing/2014/main" id="{FE4DB0C9-A7B9-46A2-835E-14D3F14AF7E3}"/>
              </a:ext>
            </a:extLst>
          </p:cNvPr>
          <p:cNvSpPr/>
          <p:nvPr/>
        </p:nvSpPr>
        <p:spPr>
          <a:xfrm>
            <a:off x="9189420" y="2247048"/>
            <a:ext cx="1773898" cy="7851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Travelers segmentation</a:t>
            </a:r>
            <a:endParaRPr lang="en-IE"/>
          </a:p>
        </p:txBody>
      </p:sp>
      <p:pic>
        <p:nvPicPr>
          <p:cNvPr id="3078" name="Picture 6" descr="Faire du Clustering avec l'algorithme K-means | Le Data Scientist">
            <a:extLst>
              <a:ext uri="{FF2B5EF4-FFF2-40B4-BE49-F238E27FC236}">
                <a16:creationId xmlns:a16="http://schemas.microsoft.com/office/drawing/2014/main" id="{97787A40-7BA8-4F93-8246-6D40CB5CD3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5620" y="2130432"/>
            <a:ext cx="1309196" cy="977823"/>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9F414E7F-5793-4B2A-B39A-77643156A467}"/>
              </a:ext>
            </a:extLst>
          </p:cNvPr>
          <p:cNvGrpSpPr/>
          <p:nvPr/>
        </p:nvGrpSpPr>
        <p:grpSpPr>
          <a:xfrm>
            <a:off x="10645220" y="4680866"/>
            <a:ext cx="587497" cy="739953"/>
            <a:chOff x="10618573" y="4334673"/>
            <a:chExt cx="587497" cy="739953"/>
          </a:xfrm>
        </p:grpSpPr>
        <p:sp>
          <p:nvSpPr>
            <p:cNvPr id="20" name="Cylinder 19">
              <a:extLst>
                <a:ext uri="{FF2B5EF4-FFF2-40B4-BE49-F238E27FC236}">
                  <a16:creationId xmlns:a16="http://schemas.microsoft.com/office/drawing/2014/main" id="{999922BC-C1C1-41A5-B7CF-69EAD8EBD56B}"/>
                </a:ext>
              </a:extLst>
            </p:cNvPr>
            <p:cNvSpPr/>
            <p:nvPr/>
          </p:nvSpPr>
          <p:spPr>
            <a:xfrm>
              <a:off x="10618573" y="4354985"/>
              <a:ext cx="130297" cy="262441"/>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8" name="Cylinder 27">
              <a:extLst>
                <a:ext uri="{FF2B5EF4-FFF2-40B4-BE49-F238E27FC236}">
                  <a16:creationId xmlns:a16="http://schemas.microsoft.com/office/drawing/2014/main" id="{714F3B97-94ED-4880-9854-53C5E835369A}"/>
                </a:ext>
              </a:extLst>
            </p:cNvPr>
            <p:cNvSpPr/>
            <p:nvPr/>
          </p:nvSpPr>
          <p:spPr>
            <a:xfrm>
              <a:off x="10770973" y="4507385"/>
              <a:ext cx="130297" cy="262441"/>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Cylinder 28">
              <a:extLst>
                <a:ext uri="{FF2B5EF4-FFF2-40B4-BE49-F238E27FC236}">
                  <a16:creationId xmlns:a16="http://schemas.microsoft.com/office/drawing/2014/main" id="{F7D6F45E-2A62-4641-AC48-09FC581B7E93}"/>
                </a:ext>
              </a:extLst>
            </p:cNvPr>
            <p:cNvSpPr/>
            <p:nvPr/>
          </p:nvSpPr>
          <p:spPr>
            <a:xfrm>
              <a:off x="10923373" y="4659785"/>
              <a:ext cx="130297" cy="262441"/>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Cylinder 29">
              <a:extLst>
                <a:ext uri="{FF2B5EF4-FFF2-40B4-BE49-F238E27FC236}">
                  <a16:creationId xmlns:a16="http://schemas.microsoft.com/office/drawing/2014/main" id="{63E46407-A8ED-43FA-93EA-26F5171C5A89}"/>
                </a:ext>
              </a:extLst>
            </p:cNvPr>
            <p:cNvSpPr/>
            <p:nvPr/>
          </p:nvSpPr>
          <p:spPr>
            <a:xfrm>
              <a:off x="10730595" y="4802863"/>
              <a:ext cx="130297" cy="262441"/>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Cylinder 30">
              <a:extLst>
                <a:ext uri="{FF2B5EF4-FFF2-40B4-BE49-F238E27FC236}">
                  <a16:creationId xmlns:a16="http://schemas.microsoft.com/office/drawing/2014/main" id="{50621D3F-754B-45BE-9672-8E071A39E56D}"/>
                </a:ext>
              </a:extLst>
            </p:cNvPr>
            <p:cNvSpPr/>
            <p:nvPr/>
          </p:nvSpPr>
          <p:spPr>
            <a:xfrm>
              <a:off x="10981632" y="4334673"/>
              <a:ext cx="130297" cy="262441"/>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Cylinder 31">
              <a:extLst>
                <a:ext uri="{FF2B5EF4-FFF2-40B4-BE49-F238E27FC236}">
                  <a16:creationId xmlns:a16="http://schemas.microsoft.com/office/drawing/2014/main" id="{479C50BE-BEF8-4A5F-9BC4-59ED2AB9F260}"/>
                </a:ext>
              </a:extLst>
            </p:cNvPr>
            <p:cNvSpPr/>
            <p:nvPr/>
          </p:nvSpPr>
          <p:spPr>
            <a:xfrm>
              <a:off x="11075773" y="4812185"/>
              <a:ext cx="130297" cy="262441"/>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36" name="Oval 35">
            <a:extLst>
              <a:ext uri="{FF2B5EF4-FFF2-40B4-BE49-F238E27FC236}">
                <a16:creationId xmlns:a16="http://schemas.microsoft.com/office/drawing/2014/main" id="{F9DD0D61-DB4A-41DE-AEC6-CD92A41A1BF3}"/>
              </a:ext>
            </a:extLst>
          </p:cNvPr>
          <p:cNvSpPr/>
          <p:nvPr/>
        </p:nvSpPr>
        <p:spPr>
          <a:xfrm>
            <a:off x="162136" y="3695552"/>
            <a:ext cx="2417189" cy="7622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Airline Revenue Management</a:t>
            </a:r>
            <a:endParaRPr lang="en-IE"/>
          </a:p>
        </p:txBody>
      </p:sp>
      <p:sp>
        <p:nvSpPr>
          <p:cNvPr id="37" name="Rectangle: Rounded Corners 36">
            <a:extLst>
              <a:ext uri="{FF2B5EF4-FFF2-40B4-BE49-F238E27FC236}">
                <a16:creationId xmlns:a16="http://schemas.microsoft.com/office/drawing/2014/main" id="{F9B0B6AA-7067-440B-96DB-53A8009F8AF6}"/>
              </a:ext>
            </a:extLst>
          </p:cNvPr>
          <p:cNvSpPr/>
          <p:nvPr/>
        </p:nvSpPr>
        <p:spPr>
          <a:xfrm>
            <a:off x="3043781" y="5128338"/>
            <a:ext cx="1773898" cy="7851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Real time KPIs</a:t>
            </a:r>
            <a:endParaRPr lang="en-IE"/>
          </a:p>
        </p:txBody>
      </p:sp>
      <p:sp>
        <p:nvSpPr>
          <p:cNvPr id="38" name="Oval 37">
            <a:extLst>
              <a:ext uri="{FF2B5EF4-FFF2-40B4-BE49-F238E27FC236}">
                <a16:creationId xmlns:a16="http://schemas.microsoft.com/office/drawing/2014/main" id="{4FD1FC9F-A138-4A07-B1B2-B6FCAAAF2BD7}"/>
              </a:ext>
            </a:extLst>
          </p:cNvPr>
          <p:cNvSpPr/>
          <p:nvPr/>
        </p:nvSpPr>
        <p:spPr>
          <a:xfrm>
            <a:off x="222292" y="5532404"/>
            <a:ext cx="2417189" cy="76224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 </a:t>
            </a:r>
            <a:br>
              <a:rPr lang="en-US"/>
            </a:br>
            <a:r>
              <a:rPr lang="en-US"/>
              <a:t>10k </a:t>
            </a:r>
            <a:r>
              <a:rPr lang="en-US" err="1"/>
              <a:t>tx</a:t>
            </a:r>
            <a:r>
              <a:rPr lang="en-US"/>
              <a:t>/s</a:t>
            </a:r>
            <a:endParaRPr lang="en-IE"/>
          </a:p>
        </p:txBody>
      </p:sp>
      <p:cxnSp>
        <p:nvCxnSpPr>
          <p:cNvPr id="34" name="Straight Connector 33">
            <a:extLst>
              <a:ext uri="{FF2B5EF4-FFF2-40B4-BE49-F238E27FC236}">
                <a16:creationId xmlns:a16="http://schemas.microsoft.com/office/drawing/2014/main" id="{A457D84B-564A-4BA4-B434-1E9A6B063970}"/>
              </a:ext>
            </a:extLst>
          </p:cNvPr>
          <p:cNvCxnSpPr>
            <a:stCxn id="11" idx="6"/>
            <a:endCxn id="5" idx="1"/>
          </p:cNvCxnSpPr>
          <p:nvPr/>
        </p:nvCxnSpPr>
        <p:spPr>
          <a:xfrm flipV="1">
            <a:off x="7559920" y="599105"/>
            <a:ext cx="268940" cy="41626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A8CB01E-0C32-481E-AF61-346CE98357EF}"/>
              </a:ext>
            </a:extLst>
          </p:cNvPr>
          <p:cNvCxnSpPr>
            <a:cxnSpLocks/>
            <a:stCxn id="11" idx="6"/>
            <a:endCxn id="14" idx="1"/>
          </p:cNvCxnSpPr>
          <p:nvPr/>
        </p:nvCxnSpPr>
        <p:spPr>
          <a:xfrm>
            <a:off x="7559920" y="1015373"/>
            <a:ext cx="268940" cy="50669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44" name="Picture 43" descr="Diagram&#10;&#10;Description automatically generated">
            <a:extLst>
              <a:ext uri="{FF2B5EF4-FFF2-40B4-BE49-F238E27FC236}">
                <a16:creationId xmlns:a16="http://schemas.microsoft.com/office/drawing/2014/main" id="{83E2831D-E701-4D68-ABF0-9EFCD8EB4B7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4254" r="16795" b="4275"/>
          <a:stretch/>
        </p:blipFill>
        <p:spPr>
          <a:xfrm>
            <a:off x="4919698" y="4070685"/>
            <a:ext cx="1076700" cy="840829"/>
          </a:xfrm>
          <a:prstGeom prst="rect">
            <a:avLst/>
          </a:prstGeom>
        </p:spPr>
      </p:pic>
      <p:pic>
        <p:nvPicPr>
          <p:cNvPr id="46" name="Picture 45" descr="A picture containing chart&#10;&#10;Description automatically generated">
            <a:extLst>
              <a:ext uri="{FF2B5EF4-FFF2-40B4-BE49-F238E27FC236}">
                <a16:creationId xmlns:a16="http://schemas.microsoft.com/office/drawing/2014/main" id="{EFA43BA6-1523-41B8-96D5-23D1C4F3E5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85039" y="6218138"/>
            <a:ext cx="987768" cy="464832"/>
          </a:xfrm>
          <a:prstGeom prst="rect">
            <a:avLst/>
          </a:prstGeom>
        </p:spPr>
      </p:pic>
      <p:cxnSp>
        <p:nvCxnSpPr>
          <p:cNvPr id="50" name="Straight Connector 49">
            <a:extLst>
              <a:ext uri="{FF2B5EF4-FFF2-40B4-BE49-F238E27FC236}">
                <a16:creationId xmlns:a16="http://schemas.microsoft.com/office/drawing/2014/main" id="{1893107A-B40A-4DBD-8948-6F9C4ECEE22A}"/>
              </a:ext>
            </a:extLst>
          </p:cNvPr>
          <p:cNvCxnSpPr>
            <a:cxnSpLocks/>
            <a:stCxn id="21" idx="6"/>
            <a:endCxn id="25" idx="1"/>
          </p:cNvCxnSpPr>
          <p:nvPr/>
        </p:nvCxnSpPr>
        <p:spPr>
          <a:xfrm flipV="1">
            <a:off x="8838793" y="2639641"/>
            <a:ext cx="350627" cy="50577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6EADF9-1359-44FB-A21C-CB977169BD2C}"/>
              </a:ext>
            </a:extLst>
          </p:cNvPr>
          <p:cNvCxnSpPr>
            <a:cxnSpLocks/>
            <a:stCxn id="21" idx="6"/>
            <a:endCxn id="22" idx="1"/>
          </p:cNvCxnSpPr>
          <p:nvPr/>
        </p:nvCxnSpPr>
        <p:spPr>
          <a:xfrm>
            <a:off x="8838793" y="3145415"/>
            <a:ext cx="350627" cy="51536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6CBBB98-045F-438F-8E9D-364AF1042417}"/>
              </a:ext>
            </a:extLst>
          </p:cNvPr>
          <p:cNvCxnSpPr>
            <a:cxnSpLocks/>
            <a:stCxn id="15" idx="6"/>
            <a:endCxn id="16" idx="1"/>
          </p:cNvCxnSpPr>
          <p:nvPr/>
        </p:nvCxnSpPr>
        <p:spPr>
          <a:xfrm flipV="1">
            <a:off x="8260341" y="5061627"/>
            <a:ext cx="508520" cy="25096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0A29717-D782-4402-9AAE-7D787089BE95}"/>
              </a:ext>
            </a:extLst>
          </p:cNvPr>
          <p:cNvCxnSpPr>
            <a:cxnSpLocks/>
            <a:stCxn id="15" idx="6"/>
            <a:endCxn id="17" idx="1"/>
          </p:cNvCxnSpPr>
          <p:nvPr/>
        </p:nvCxnSpPr>
        <p:spPr>
          <a:xfrm>
            <a:off x="8260341" y="5312595"/>
            <a:ext cx="364857" cy="71106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BABEDEF8-BF61-4D45-A92E-83ACE48DB5C7}"/>
              </a:ext>
            </a:extLst>
          </p:cNvPr>
          <p:cNvSpPr/>
          <p:nvPr/>
        </p:nvSpPr>
        <p:spPr>
          <a:xfrm>
            <a:off x="3043781" y="6047417"/>
            <a:ext cx="1773898" cy="7851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Detect unexpected pattern</a:t>
            </a:r>
            <a:endParaRPr lang="en-IE"/>
          </a:p>
        </p:txBody>
      </p:sp>
      <p:cxnSp>
        <p:nvCxnSpPr>
          <p:cNvPr id="65" name="Straight Connector 64">
            <a:extLst>
              <a:ext uri="{FF2B5EF4-FFF2-40B4-BE49-F238E27FC236}">
                <a16:creationId xmlns:a16="http://schemas.microsoft.com/office/drawing/2014/main" id="{2E8019B5-3877-4E7D-9939-F9326919991B}"/>
              </a:ext>
            </a:extLst>
          </p:cNvPr>
          <p:cNvCxnSpPr>
            <a:cxnSpLocks/>
            <a:stCxn id="38" idx="6"/>
            <a:endCxn id="37" idx="1"/>
          </p:cNvCxnSpPr>
          <p:nvPr/>
        </p:nvCxnSpPr>
        <p:spPr>
          <a:xfrm flipV="1">
            <a:off x="2639481" y="5520931"/>
            <a:ext cx="404300" cy="39259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2AF8294-AFB3-41AA-AB4F-1226B3F93673}"/>
              </a:ext>
            </a:extLst>
          </p:cNvPr>
          <p:cNvCxnSpPr>
            <a:cxnSpLocks/>
            <a:stCxn id="38" idx="6"/>
            <a:endCxn id="62" idx="1"/>
          </p:cNvCxnSpPr>
          <p:nvPr/>
        </p:nvCxnSpPr>
        <p:spPr>
          <a:xfrm>
            <a:off x="2639481" y="5913524"/>
            <a:ext cx="404300" cy="52648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87B0F51-3530-4F94-B4F5-C6E2B5C4666A}"/>
              </a:ext>
            </a:extLst>
          </p:cNvPr>
          <p:cNvCxnSpPr>
            <a:cxnSpLocks/>
            <a:stCxn id="36" idx="6"/>
            <a:endCxn id="23" idx="1"/>
          </p:cNvCxnSpPr>
          <p:nvPr/>
        </p:nvCxnSpPr>
        <p:spPr>
          <a:xfrm>
            <a:off x="2579325" y="4076672"/>
            <a:ext cx="454387" cy="414428"/>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73" name="Picture 72" descr="Graphical user interface&#10;&#10;Description automatically generated">
            <a:extLst>
              <a:ext uri="{FF2B5EF4-FFF2-40B4-BE49-F238E27FC236}">
                <a16:creationId xmlns:a16="http://schemas.microsoft.com/office/drawing/2014/main" id="{5B8EF041-DF74-4061-980B-3D4E9A1BA1E0}"/>
              </a:ext>
            </a:extLst>
          </p:cNvPr>
          <p:cNvPicPr>
            <a:picLocks noChangeAspect="1"/>
          </p:cNvPicPr>
          <p:nvPr/>
        </p:nvPicPr>
        <p:blipFill rotWithShape="1">
          <a:blip r:embed="rId9">
            <a:extLst>
              <a:ext uri="{28A0092B-C50C-407E-A947-70E740481C1C}">
                <a14:useLocalDpi xmlns:a14="http://schemas.microsoft.com/office/drawing/2010/main" val="0"/>
              </a:ext>
            </a:extLst>
          </a:blip>
          <a:srcRect t="7473" b="19837"/>
          <a:stretch/>
        </p:blipFill>
        <p:spPr>
          <a:xfrm>
            <a:off x="4880160" y="5176870"/>
            <a:ext cx="1254877" cy="711067"/>
          </a:xfrm>
          <a:prstGeom prst="rect">
            <a:avLst/>
          </a:prstGeom>
        </p:spPr>
      </p:pic>
      <p:sp>
        <p:nvSpPr>
          <p:cNvPr id="77" name="Rectangle: Rounded Corners 76">
            <a:extLst>
              <a:ext uri="{FF2B5EF4-FFF2-40B4-BE49-F238E27FC236}">
                <a16:creationId xmlns:a16="http://schemas.microsoft.com/office/drawing/2014/main" id="{B3223BEE-EF3C-4A3F-9D24-29F277A9845C}"/>
              </a:ext>
            </a:extLst>
          </p:cNvPr>
          <p:cNvSpPr/>
          <p:nvPr/>
        </p:nvSpPr>
        <p:spPr>
          <a:xfrm>
            <a:off x="3016241" y="3155372"/>
            <a:ext cx="1773898" cy="7851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Network optimization</a:t>
            </a:r>
            <a:endParaRPr lang="en-IE"/>
          </a:p>
        </p:txBody>
      </p:sp>
      <p:pic>
        <p:nvPicPr>
          <p:cNvPr id="75" name="Picture 74" descr="Diagram&#10;&#10;Description automatically generated">
            <a:extLst>
              <a:ext uri="{FF2B5EF4-FFF2-40B4-BE49-F238E27FC236}">
                <a16:creationId xmlns:a16="http://schemas.microsoft.com/office/drawing/2014/main" id="{1E33E352-2180-4A25-B062-7006E94274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8884" y="3074985"/>
            <a:ext cx="1393437" cy="868445"/>
          </a:xfrm>
          <a:prstGeom prst="rect">
            <a:avLst/>
          </a:prstGeom>
        </p:spPr>
      </p:pic>
      <p:cxnSp>
        <p:nvCxnSpPr>
          <p:cNvPr id="81" name="Straight Connector 80">
            <a:extLst>
              <a:ext uri="{FF2B5EF4-FFF2-40B4-BE49-F238E27FC236}">
                <a16:creationId xmlns:a16="http://schemas.microsoft.com/office/drawing/2014/main" id="{C7C9117A-C271-43C1-A926-3339405119E9}"/>
              </a:ext>
            </a:extLst>
          </p:cNvPr>
          <p:cNvCxnSpPr>
            <a:cxnSpLocks/>
            <a:stCxn id="77" idx="1"/>
            <a:endCxn id="36" idx="6"/>
          </p:cNvCxnSpPr>
          <p:nvPr/>
        </p:nvCxnSpPr>
        <p:spPr>
          <a:xfrm flipH="1">
            <a:off x="2579325" y="3547965"/>
            <a:ext cx="436916" cy="528707"/>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70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7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7" grpId="0" animBg="1"/>
      <p:bldP spid="21" grpId="0" animBg="1"/>
      <p:bldP spid="22" grpId="0" animBg="1"/>
      <p:bldP spid="23" grpId="0" animBg="1"/>
      <p:bldP spid="25" grpId="0" animBg="1"/>
      <p:bldP spid="36" grpId="0" animBg="1"/>
      <p:bldP spid="37" grpId="0" animBg="1"/>
      <p:bldP spid="38" grpId="0" animBg="1"/>
      <p:bldP spid="62" grpId="0" animBg="1"/>
      <p:bldP spid="7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8224" y="282797"/>
            <a:ext cx="11253216" cy="482549"/>
          </a:xfrm>
        </p:spPr>
        <p:txBody>
          <a:bodyPr/>
          <a:lstStyle/>
          <a:p>
            <a:r>
              <a:rPr lang="en-US"/>
              <a:t>Internship opportunities</a:t>
            </a:r>
          </a:p>
        </p:txBody>
      </p:sp>
      <p:sp>
        <p:nvSpPr>
          <p:cNvPr id="10" name="Text Placeholder 8">
            <a:extLst>
              <a:ext uri="{FF2B5EF4-FFF2-40B4-BE49-F238E27FC236}">
                <a16:creationId xmlns:a16="http://schemas.microsoft.com/office/drawing/2014/main" id="{A3481722-3E17-4AEB-B151-6132BDC613E5}"/>
              </a:ext>
            </a:extLst>
          </p:cNvPr>
          <p:cNvSpPr>
            <a:spLocks noGrp="1"/>
          </p:cNvSpPr>
          <p:nvPr>
            <p:ph type="body" sz="quarter" idx="18"/>
          </p:nvPr>
        </p:nvSpPr>
        <p:spPr>
          <a:xfrm>
            <a:off x="562062" y="1493240"/>
            <a:ext cx="10469460" cy="5233596"/>
          </a:xfrm>
        </p:spPr>
        <p:txBody>
          <a:bodyPr/>
          <a:lstStyle/>
          <a:p>
            <a:pPr marL="457200" indent="-457200">
              <a:buFont typeface="Wingdings" panose="05000000000000000000" pitchFamily="2" charset="2"/>
              <a:buChar char="Ø"/>
            </a:pPr>
            <a:r>
              <a:rPr lang="en-US" sz="2000"/>
              <a:t>Generic internship proposals: </a:t>
            </a:r>
            <a:r>
              <a:rPr lang="en-US" sz="2000">
                <a:hlinkClick r:id="rId2"/>
              </a:rPr>
              <a:t>opportunities.jobs.amadeus.com</a:t>
            </a:r>
            <a:endParaRPr lang="en-US" sz="2000"/>
          </a:p>
          <a:p>
            <a:pPr marL="457200" indent="-457200">
              <a:buFont typeface="Wingdings" panose="05000000000000000000" pitchFamily="2" charset="2"/>
              <a:buChar char="Ø"/>
            </a:pPr>
            <a:endParaRPr lang="en-US" sz="2000"/>
          </a:p>
          <a:p>
            <a:pPr marL="457200" indent="-457200">
              <a:buFont typeface="Wingdings" panose="05000000000000000000" pitchFamily="2" charset="2"/>
              <a:buChar char="Ø"/>
            </a:pPr>
            <a:r>
              <a:rPr lang="en-US" sz="2000"/>
              <a:t>Some internship topics:</a:t>
            </a:r>
          </a:p>
          <a:p>
            <a:pPr marL="800075" lvl="1" indent="-457200">
              <a:buFont typeface="Wingdings" panose="05000000000000000000" pitchFamily="2" charset="2"/>
              <a:buChar char="Ø"/>
            </a:pPr>
            <a:r>
              <a:rPr lang="en-IE" sz="1600" i="0" u="none" strike="noStrike" baseline="0">
                <a:solidFill>
                  <a:srgbClr val="000000"/>
                </a:solidFill>
              </a:rPr>
              <a:t>Cloud Optimization through AI </a:t>
            </a:r>
          </a:p>
          <a:p>
            <a:pPr marL="800075" lvl="1" indent="-457200">
              <a:buFont typeface="Wingdings" panose="05000000000000000000" pitchFamily="2" charset="2"/>
              <a:buChar char="Ø"/>
            </a:pPr>
            <a:r>
              <a:rPr lang="en-IE" sz="1600" i="0" u="none" strike="noStrike" baseline="0">
                <a:solidFill>
                  <a:srgbClr val="000000"/>
                </a:solidFill>
              </a:rPr>
              <a:t>IT debt management </a:t>
            </a:r>
          </a:p>
          <a:p>
            <a:pPr marL="800075" lvl="1" indent="-457200">
              <a:buFont typeface="Wingdings" panose="05000000000000000000" pitchFamily="2" charset="2"/>
              <a:buChar char="Ø"/>
            </a:pPr>
            <a:r>
              <a:rPr lang="en-US" sz="1600" i="0" u="none" strike="noStrike" baseline="0">
                <a:solidFill>
                  <a:srgbClr val="000000"/>
                </a:solidFill>
              </a:rPr>
              <a:t>Enhanced payment monitoring through probabilistic modelling </a:t>
            </a:r>
          </a:p>
          <a:p>
            <a:pPr marL="800075" lvl="1" indent="-457200">
              <a:buFont typeface="Wingdings" panose="05000000000000000000" pitchFamily="2" charset="2"/>
              <a:buChar char="Ø"/>
            </a:pPr>
            <a:r>
              <a:rPr lang="en-US" sz="1600">
                <a:solidFill>
                  <a:srgbClr val="000000"/>
                </a:solidFill>
              </a:rPr>
              <a:t>…</a:t>
            </a:r>
            <a:endParaRPr lang="en-US" sz="1600" i="0" u="none" strike="noStrike" baseline="0">
              <a:solidFill>
                <a:srgbClr val="000000"/>
              </a:solidFill>
            </a:endParaRPr>
          </a:p>
          <a:p>
            <a:pPr marL="800075" lvl="1" indent="-457200">
              <a:buFont typeface="Wingdings" panose="05000000000000000000" pitchFamily="2" charset="2"/>
              <a:buChar char="Ø"/>
            </a:pPr>
            <a:endParaRPr lang="en-IE" sz="1600" i="0" u="none" strike="noStrike" baseline="0">
              <a:solidFill>
                <a:srgbClr val="000000"/>
              </a:solidFill>
            </a:endParaRPr>
          </a:p>
          <a:p>
            <a:pPr marL="800075" lvl="1" indent="-457200">
              <a:buFont typeface="Wingdings" panose="05000000000000000000" pitchFamily="2" charset="2"/>
              <a:buChar char="Ø"/>
            </a:pPr>
            <a:endParaRPr lang="en-US" sz="1600"/>
          </a:p>
          <a:p>
            <a:pPr marL="457200" indent="-457200">
              <a:buFont typeface="Wingdings" panose="05000000000000000000" pitchFamily="2" charset="2"/>
              <a:buChar char="Ø"/>
            </a:pPr>
            <a:endParaRPr lang="en-US" sz="2000"/>
          </a:p>
        </p:txBody>
      </p:sp>
      <p:sp>
        <p:nvSpPr>
          <p:cNvPr id="6" name="Footer Placeholder 4">
            <a:extLst>
              <a:ext uri="{FF2B5EF4-FFF2-40B4-BE49-F238E27FC236}">
                <a16:creationId xmlns:a16="http://schemas.microsoft.com/office/drawing/2014/main" id="{36D5847C-3E35-4BEC-9DC7-A1357397B615}"/>
              </a:ext>
            </a:extLst>
          </p:cNvPr>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defPPr>
              <a:defRPr lang="en-US"/>
            </a:defPPr>
            <a:lvl1pPr algn="l" defTabSz="457200" rtl="0" fontAlgn="base">
              <a:spcBef>
                <a:spcPct val="0"/>
              </a:spcBef>
              <a:spcAft>
                <a:spcPct val="0"/>
              </a:spcAft>
              <a:defRPr sz="700" kern="1200">
                <a:solidFill>
                  <a:schemeClr val="bg1">
                    <a:lumMod val="65000"/>
                  </a:schemeClr>
                </a:solidFill>
                <a:latin typeface="+mj-lt"/>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a:lstStyle>
          <a:p>
            <a:r>
              <a:rPr lang="en-GB"/>
              <a:t>© Amadeus IT Group and its affiliates and subsidiaries</a:t>
            </a:r>
            <a:endParaRPr lang="en-GB" noProof="0"/>
          </a:p>
        </p:txBody>
      </p:sp>
    </p:spTree>
    <p:extLst>
      <p:ext uri="{BB962C8B-B14F-4D97-AF65-F5344CB8AC3E}">
        <p14:creationId xmlns:p14="http://schemas.microsoft.com/office/powerpoint/2010/main" val="17179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F59E573-C2FB-8C4A-88D3-D640C2E995FF}"/>
              </a:ext>
            </a:extLst>
          </p:cNvPr>
          <p:cNvSpPr>
            <a:spLocks noGrp="1"/>
          </p:cNvSpPr>
          <p:nvPr>
            <p:ph type="pic" sz="quarter" idx="14"/>
          </p:nvPr>
        </p:nvSpPr>
        <p:spPr/>
        <p:txBody>
          <a:bodyPr/>
          <a:lstStyle/>
          <a:p>
            <a:endParaRPr lang="en-IE"/>
          </a:p>
        </p:txBody>
      </p:sp>
      <p:sp>
        <p:nvSpPr>
          <p:cNvPr id="3" name="Text Placeholder 2">
            <a:extLst>
              <a:ext uri="{FF2B5EF4-FFF2-40B4-BE49-F238E27FC236}">
                <a16:creationId xmlns:a16="http://schemas.microsoft.com/office/drawing/2014/main" id="{98645A12-CE73-FA4B-90D4-20AC6884E6CF}"/>
              </a:ext>
            </a:extLst>
          </p:cNvPr>
          <p:cNvSpPr>
            <a:spLocks noGrp="1"/>
          </p:cNvSpPr>
          <p:nvPr>
            <p:ph type="body" sz="quarter" idx="18"/>
          </p:nvPr>
        </p:nvSpPr>
        <p:spPr/>
        <p:txBody>
          <a:bodyPr/>
          <a:lstStyle/>
          <a:p>
            <a:endParaRPr lang="en-GB"/>
          </a:p>
        </p:txBody>
      </p:sp>
      <p:sp>
        <p:nvSpPr>
          <p:cNvPr id="4" name="Title 3">
            <a:extLst>
              <a:ext uri="{FF2B5EF4-FFF2-40B4-BE49-F238E27FC236}">
                <a16:creationId xmlns:a16="http://schemas.microsoft.com/office/drawing/2014/main" id="{327221DB-371C-4F4E-8250-CDA232CBAD5B}"/>
              </a:ext>
            </a:extLst>
          </p:cNvPr>
          <p:cNvSpPr>
            <a:spLocks noGrp="1"/>
          </p:cNvSpPr>
          <p:nvPr>
            <p:ph type="title"/>
          </p:nvPr>
        </p:nvSpPr>
        <p:spPr/>
        <p:txBody>
          <a:bodyPr/>
          <a:lstStyle/>
          <a:p>
            <a:endParaRPr lang="en-GB"/>
          </a:p>
        </p:txBody>
      </p:sp>
      <p:sp>
        <p:nvSpPr>
          <p:cNvPr id="5" name="Text Placeholder 4">
            <a:extLst>
              <a:ext uri="{FF2B5EF4-FFF2-40B4-BE49-F238E27FC236}">
                <a16:creationId xmlns:a16="http://schemas.microsoft.com/office/drawing/2014/main" id="{A5182931-1D18-7B42-ACC4-85F826C77E56}"/>
              </a:ext>
            </a:extLst>
          </p:cNvPr>
          <p:cNvSpPr>
            <a:spLocks noGrp="1"/>
          </p:cNvSpPr>
          <p:nvPr>
            <p:ph type="body" sz="quarter" idx="20"/>
          </p:nvPr>
        </p:nvSpPr>
        <p:spPr/>
        <p:txBody>
          <a:bodyPr/>
          <a:lstStyle/>
          <a:p>
            <a:endParaRPr lang="en-GB"/>
          </a:p>
        </p:txBody>
      </p:sp>
      <p:pic>
        <p:nvPicPr>
          <p:cNvPr id="8" name="Picture Placeholder 6">
            <a:extLst>
              <a:ext uri="{FF2B5EF4-FFF2-40B4-BE49-F238E27FC236}">
                <a16:creationId xmlns:a16="http://schemas.microsoft.com/office/drawing/2014/main" id="{ABF94901-08AC-6640-B533-64D93C4B66F1}"/>
              </a:ext>
            </a:extLst>
          </p:cNvPr>
          <p:cNvPicPr>
            <a:picLocks noChangeAspect="1"/>
          </p:cNvPicPr>
          <p:nvPr/>
        </p:nvPicPr>
        <p:blipFill>
          <a:blip r:embed="rId3">
            <a:extLst>
              <a:ext uri="{28A0092B-C50C-407E-A947-70E740481C1C}">
                <a14:useLocalDpi xmlns:a14="http://schemas.microsoft.com/office/drawing/2010/main" val="0"/>
              </a:ext>
            </a:extLst>
          </a:blip>
          <a:srcRect l="5556" r="5556"/>
          <a:stretch>
            <a:fillRect/>
          </a:stretch>
        </p:blipFill>
        <p:spPr>
          <a:xfrm>
            <a:off x="0" y="-1588"/>
            <a:ext cx="12192000" cy="6858000"/>
          </a:xfrm>
          <a:prstGeom prst="rect">
            <a:avLst/>
          </a:prstGeom>
        </p:spPr>
      </p:pic>
      <p:sp>
        <p:nvSpPr>
          <p:cNvPr id="9" name="Title 2">
            <a:extLst>
              <a:ext uri="{FF2B5EF4-FFF2-40B4-BE49-F238E27FC236}">
                <a16:creationId xmlns:a16="http://schemas.microsoft.com/office/drawing/2014/main" id="{0541C16B-1736-4B42-8368-35E0987B7B9F}"/>
              </a:ext>
            </a:extLst>
          </p:cNvPr>
          <p:cNvSpPr txBox="1">
            <a:spLocks/>
          </p:cNvSpPr>
          <p:nvPr/>
        </p:nvSpPr>
        <p:spPr bwMode="auto">
          <a:xfrm>
            <a:off x="730140" y="1753974"/>
            <a:ext cx="4601584" cy="1178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0" rIns="91440" bIns="45720" numCol="1" anchor="t" anchorCtr="0" compatLnSpc="1">
            <a:prstTxWarp prst="textNoShape">
              <a:avLst/>
            </a:prstTxWarp>
            <a:noAutofit/>
          </a:bodyPr>
          <a:lstStyle>
            <a:lvl1pPr algn="l" rtl="0" fontAlgn="base">
              <a:spcBef>
                <a:spcPct val="0"/>
              </a:spcBef>
              <a:spcAft>
                <a:spcPct val="0"/>
              </a:spcAft>
              <a:defRPr sz="3200" kern="1200">
                <a:solidFill>
                  <a:schemeClr val="tx2"/>
                </a:solidFill>
                <a:latin typeface="+mj-lt"/>
                <a:ea typeface="ＭＳ Ｐゴシック" charset="-128"/>
                <a:cs typeface="+mj-cs"/>
              </a:defRPr>
            </a:lvl1pPr>
            <a:lvl2pPr algn="l" rtl="0" fontAlgn="base">
              <a:spcBef>
                <a:spcPct val="0"/>
              </a:spcBef>
              <a:spcAft>
                <a:spcPct val="0"/>
              </a:spcAft>
              <a:defRPr sz="3200">
                <a:solidFill>
                  <a:schemeClr val="tx1"/>
                </a:solidFill>
                <a:latin typeface="Calibri Light" charset="0"/>
                <a:ea typeface="ＭＳ Ｐゴシック" charset="-128"/>
              </a:defRPr>
            </a:lvl2pPr>
            <a:lvl3pPr algn="l" rtl="0" fontAlgn="base">
              <a:spcBef>
                <a:spcPct val="0"/>
              </a:spcBef>
              <a:spcAft>
                <a:spcPct val="0"/>
              </a:spcAft>
              <a:defRPr sz="3200">
                <a:solidFill>
                  <a:schemeClr val="tx1"/>
                </a:solidFill>
                <a:latin typeface="Calibri Light" charset="0"/>
                <a:ea typeface="ＭＳ Ｐゴシック" charset="-128"/>
              </a:defRPr>
            </a:lvl3pPr>
            <a:lvl4pPr algn="l" rtl="0" fontAlgn="base">
              <a:spcBef>
                <a:spcPct val="0"/>
              </a:spcBef>
              <a:spcAft>
                <a:spcPct val="0"/>
              </a:spcAft>
              <a:defRPr sz="3200">
                <a:solidFill>
                  <a:schemeClr val="tx1"/>
                </a:solidFill>
                <a:latin typeface="Calibri Light" charset="0"/>
                <a:ea typeface="ＭＳ Ｐゴシック" charset="-128"/>
              </a:defRPr>
            </a:lvl4pPr>
            <a:lvl5pPr algn="l" rtl="0" fontAlgn="base">
              <a:spcBef>
                <a:spcPct val="0"/>
              </a:spcBef>
              <a:spcAft>
                <a:spcPct val="0"/>
              </a:spcAft>
              <a:defRPr sz="3200">
                <a:solidFill>
                  <a:schemeClr val="tx1"/>
                </a:solidFill>
                <a:latin typeface="Calibri Light" charset="0"/>
                <a:ea typeface="ＭＳ Ｐゴシック" charset="-128"/>
              </a:defRPr>
            </a:lvl5pPr>
            <a:lvl6pPr marL="457200" algn="l" rtl="0" fontAlgn="base">
              <a:spcBef>
                <a:spcPct val="0"/>
              </a:spcBef>
              <a:spcAft>
                <a:spcPct val="0"/>
              </a:spcAft>
              <a:defRPr sz="3200">
                <a:solidFill>
                  <a:schemeClr val="tx1"/>
                </a:solidFill>
                <a:latin typeface="Calibri Light" charset="0"/>
                <a:ea typeface="ＭＳ Ｐゴシック" charset="-128"/>
              </a:defRPr>
            </a:lvl6pPr>
            <a:lvl7pPr marL="914400" algn="l" rtl="0" fontAlgn="base">
              <a:spcBef>
                <a:spcPct val="0"/>
              </a:spcBef>
              <a:spcAft>
                <a:spcPct val="0"/>
              </a:spcAft>
              <a:defRPr sz="3200">
                <a:solidFill>
                  <a:schemeClr val="tx1"/>
                </a:solidFill>
                <a:latin typeface="Calibri Light" charset="0"/>
                <a:ea typeface="ＭＳ Ｐゴシック" charset="-128"/>
              </a:defRPr>
            </a:lvl7pPr>
            <a:lvl8pPr marL="1371600" algn="l" rtl="0" fontAlgn="base">
              <a:spcBef>
                <a:spcPct val="0"/>
              </a:spcBef>
              <a:spcAft>
                <a:spcPct val="0"/>
              </a:spcAft>
              <a:defRPr sz="3200">
                <a:solidFill>
                  <a:schemeClr val="tx1"/>
                </a:solidFill>
                <a:latin typeface="Calibri Light" charset="0"/>
                <a:ea typeface="ＭＳ Ｐゴシック" charset="-128"/>
              </a:defRPr>
            </a:lvl8pPr>
            <a:lvl9pPr marL="1828800" algn="l" rtl="0" fontAlgn="base">
              <a:spcBef>
                <a:spcPct val="0"/>
              </a:spcBef>
              <a:spcAft>
                <a:spcPct val="0"/>
              </a:spcAft>
              <a:defRPr sz="3200">
                <a:solidFill>
                  <a:schemeClr val="tx1"/>
                </a:solidFill>
                <a:latin typeface="Calibri Light" charset="0"/>
                <a:ea typeface="ＭＳ Ｐゴシック" charset="-128"/>
              </a:defRPr>
            </a:lvl9pPr>
          </a:lstStyle>
          <a:p>
            <a:pPr defTabSz="914400"/>
            <a:endParaRPr lang="en-IE">
              <a:solidFill>
                <a:schemeClr val="tx2">
                  <a:lumMod val="60000"/>
                  <a:lumOff val="40000"/>
                </a:schemeClr>
              </a:solidFill>
            </a:endParaRPr>
          </a:p>
        </p:txBody>
      </p:sp>
      <p:sp>
        <p:nvSpPr>
          <p:cNvPr id="10" name="Footer Placeholder 7">
            <a:extLst>
              <a:ext uri="{FF2B5EF4-FFF2-40B4-BE49-F238E27FC236}">
                <a16:creationId xmlns:a16="http://schemas.microsoft.com/office/drawing/2014/main" id="{39D3A212-6D0C-274C-ADA7-3757AADE8443}"/>
              </a:ext>
            </a:extLst>
          </p:cNvPr>
          <p:cNvSpPr txBox="1">
            <a:spLocks/>
          </p:cNvSpPr>
          <p:nvPr/>
        </p:nvSpPr>
        <p:spPr>
          <a:xfrm rot="16200000">
            <a:off x="10403682" y="4628519"/>
            <a:ext cx="3086100" cy="227013"/>
          </a:xfrm>
          <a:prstGeom prst="rect">
            <a:avLst/>
          </a:prstGeom>
        </p:spPr>
        <p:txBody>
          <a:bodyPr vert="horz" wrap="square" lIns="68580" tIns="34290" rIns="68580" bIns="34290" numCol="1" anchor="ctr" anchorCtr="0" compatLnSpc="1">
            <a:prstTxWarp prst="textNoShape">
              <a:avLst/>
            </a:prstTxWarp>
          </a:bodyPr>
          <a:lstStyle>
            <a:defPPr>
              <a:defRPr lang="en-US"/>
            </a:defPPr>
            <a:lvl1pPr algn="l" defTabSz="457200" rtl="0" fontAlgn="base">
              <a:spcBef>
                <a:spcPct val="0"/>
              </a:spcBef>
              <a:spcAft>
                <a:spcPct val="0"/>
              </a:spcAft>
              <a:defRPr sz="700" kern="1200">
                <a:solidFill>
                  <a:schemeClr val="tx1"/>
                </a:solidFill>
                <a:latin typeface="Calibri" charset="0"/>
                <a:ea typeface="ＭＳ Ｐゴシック" charset="-128"/>
                <a:cs typeface="+mn-cs"/>
              </a:defRPr>
            </a:lvl1pPr>
            <a:lvl2pPr marL="742950" indent="-28575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1143000" indent="-2286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600200" indent="-228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2057400" indent="-2286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514600" indent="-228600" algn="l" defTabSz="457200" rtl="0" eaLnBrk="1" fontAlgn="base" latinLnBrk="0" hangingPunct="1">
              <a:spcBef>
                <a:spcPct val="0"/>
              </a:spcBef>
              <a:spcAft>
                <a:spcPct val="0"/>
              </a:spcAft>
              <a:defRPr kern="1200">
                <a:solidFill>
                  <a:schemeClr val="tx1"/>
                </a:solidFill>
                <a:latin typeface="Calibri" charset="0"/>
                <a:ea typeface="ＭＳ Ｐゴシック" charset="-128"/>
                <a:cs typeface="+mn-cs"/>
              </a:defRPr>
            </a:lvl6pPr>
            <a:lvl7pPr marL="2971800" indent="-228600" algn="l" defTabSz="457200" rtl="0" eaLnBrk="1" fontAlgn="base" latinLnBrk="0" hangingPunct="1">
              <a:spcBef>
                <a:spcPct val="0"/>
              </a:spcBef>
              <a:spcAft>
                <a:spcPct val="0"/>
              </a:spcAft>
              <a:defRPr kern="1200">
                <a:solidFill>
                  <a:schemeClr val="tx1"/>
                </a:solidFill>
                <a:latin typeface="Calibri" charset="0"/>
                <a:ea typeface="ＭＳ Ｐゴシック" charset="-128"/>
                <a:cs typeface="+mn-cs"/>
              </a:defRPr>
            </a:lvl7pPr>
            <a:lvl8pPr marL="3429000" indent="-228600" algn="l" defTabSz="457200" rtl="0" eaLnBrk="1" fontAlgn="base" latinLnBrk="0" hangingPunct="1">
              <a:spcBef>
                <a:spcPct val="0"/>
              </a:spcBef>
              <a:spcAft>
                <a:spcPct val="0"/>
              </a:spcAft>
              <a:defRPr kern="1200">
                <a:solidFill>
                  <a:schemeClr val="tx1"/>
                </a:solidFill>
                <a:latin typeface="Calibri" charset="0"/>
                <a:ea typeface="ＭＳ Ｐゴシック" charset="-128"/>
                <a:cs typeface="+mn-cs"/>
              </a:defRPr>
            </a:lvl8pPr>
            <a:lvl9pPr marL="3886200" indent="-228600" algn="l" defTabSz="457200" rtl="0" eaLnBrk="1" fontAlgn="base" latinLnBrk="0" hangingPunct="1">
              <a:spcBef>
                <a:spcPct val="0"/>
              </a:spcBef>
              <a:spcAft>
                <a:spcPct val="0"/>
              </a:spcAft>
              <a:defRPr kern="1200">
                <a:solidFill>
                  <a:schemeClr val="tx1"/>
                </a:solidFill>
                <a:latin typeface="Calibri" charset="0"/>
                <a:ea typeface="ＭＳ Ｐゴシック" charset="-128"/>
                <a:cs typeface="+mn-cs"/>
              </a:defRPr>
            </a:lvl9pPr>
          </a:lstStyle>
          <a:p>
            <a:r>
              <a:rPr lang="en-AU" altLang="es-ES_tradnl">
                <a:solidFill>
                  <a:srgbClr val="A6A6A6"/>
                </a:solidFill>
                <a:latin typeface="Calibri Light" charset="0"/>
              </a:rPr>
              <a:t>© Amadeus IT Group and its affiliates and subsidiaries</a:t>
            </a:r>
          </a:p>
        </p:txBody>
      </p:sp>
      <p:sp>
        <p:nvSpPr>
          <p:cNvPr id="12" name="Slide Number Placeholder 11">
            <a:extLst>
              <a:ext uri="{FF2B5EF4-FFF2-40B4-BE49-F238E27FC236}">
                <a16:creationId xmlns:a16="http://schemas.microsoft.com/office/drawing/2014/main" id="{6E49FE97-4012-7542-BC6A-F1CFD339B62D}"/>
              </a:ext>
            </a:extLst>
          </p:cNvPr>
          <p:cNvSpPr>
            <a:spLocks noGrp="1"/>
          </p:cNvSpPr>
          <p:nvPr>
            <p:ph type="sldNum" sz="quarter" idx="21"/>
          </p:nvPr>
        </p:nvSpPr>
        <p:spPr/>
        <p:txBody>
          <a:bodyPr/>
          <a:lstStyle/>
          <a:p>
            <a:fld id="{43FEDFF3-986F-4640-975A-F64043405F96}" type="slidenum">
              <a:rPr lang="es-ES" altLang="es-ES_tradnl" smtClean="0"/>
              <a:pPr/>
              <a:t>14</a:t>
            </a:fld>
            <a:endParaRPr lang="es-ES" altLang="es-ES_tradnl"/>
          </a:p>
        </p:txBody>
      </p:sp>
      <p:sp>
        <p:nvSpPr>
          <p:cNvPr id="11" name="Title 1">
            <a:extLst>
              <a:ext uri="{FF2B5EF4-FFF2-40B4-BE49-F238E27FC236}">
                <a16:creationId xmlns:a16="http://schemas.microsoft.com/office/drawing/2014/main" id="{71C6650C-F238-4AF1-9B39-792E3028B9CF}"/>
              </a:ext>
            </a:extLst>
          </p:cNvPr>
          <p:cNvSpPr txBox="1">
            <a:spLocks/>
          </p:cNvSpPr>
          <p:nvPr/>
        </p:nvSpPr>
        <p:spPr>
          <a:xfrm>
            <a:off x="684180" y="2259615"/>
            <a:ext cx="6170895" cy="1766059"/>
          </a:xfrm>
          <a:prstGeom prst="rect">
            <a:avLst/>
          </a:prstGeom>
        </p:spPr>
        <p:txBody>
          <a:bodyPr vert="horz" lIns="91440" tIns="0" rIns="91440" bIns="45720" rtlCol="0" anchor="t">
            <a:noAutofit/>
          </a:bodyPr>
          <a:lstStyle>
            <a:lvl1pPr algn="l" defTabSz="914400" rtl="0" eaLnBrk="1" latinLnBrk="0" hangingPunct="1">
              <a:lnSpc>
                <a:spcPct val="100000"/>
              </a:lnSpc>
              <a:spcBef>
                <a:spcPct val="0"/>
              </a:spcBef>
              <a:buNone/>
              <a:defRPr sz="3200" kern="1200" baseline="0">
                <a:solidFill>
                  <a:schemeClr val="tx2"/>
                </a:solidFill>
                <a:latin typeface="+mj-lt"/>
                <a:ea typeface="+mj-ea"/>
                <a:cs typeface="+mj-cs"/>
              </a:defRPr>
            </a:lvl1pPr>
          </a:lstStyle>
          <a:p>
            <a:pPr algn="ctr" fontAlgn="auto">
              <a:spcAft>
                <a:spcPts val="0"/>
              </a:spcAft>
            </a:pPr>
            <a:r>
              <a:rPr lang="en-US" sz="5400">
                <a:solidFill>
                  <a:schemeClr val="bg1"/>
                </a:solidFill>
              </a:rPr>
              <a:t> </a:t>
            </a:r>
            <a:r>
              <a:rPr lang="en-US" altLang="es-ES_tradnl" sz="5400">
                <a:solidFill>
                  <a:schemeClr val="bg1"/>
                </a:solidFill>
              </a:rPr>
              <a:t>Air Price Benchmark </a:t>
            </a:r>
            <a:r>
              <a:rPr lang="en-US" altLang="es-ES_tradnl" sz="4000">
                <a:solidFill>
                  <a:schemeClr val="bg1"/>
                </a:solidFill>
              </a:rPr>
              <a:t>use case presentation</a:t>
            </a:r>
            <a:endParaRPr lang="en-GB" altLang="es-ES_tradnl" sz="4000">
              <a:solidFill>
                <a:schemeClr val="bg1"/>
              </a:solidFill>
            </a:endParaRPr>
          </a:p>
          <a:p>
            <a:pPr fontAlgn="auto">
              <a:spcAft>
                <a:spcPts val="0"/>
              </a:spcAft>
            </a:pPr>
            <a:endParaRPr lang="en-US" altLang="es-ES_tradnl" sz="5400">
              <a:solidFill>
                <a:schemeClr val="bg1"/>
              </a:solidFill>
            </a:endParaRPr>
          </a:p>
        </p:txBody>
      </p:sp>
      <p:sp>
        <p:nvSpPr>
          <p:cNvPr id="13" name="Text Placeholder 4">
            <a:extLst>
              <a:ext uri="{FF2B5EF4-FFF2-40B4-BE49-F238E27FC236}">
                <a16:creationId xmlns:a16="http://schemas.microsoft.com/office/drawing/2014/main" id="{AA843915-4ACA-4CA8-96AA-CDD074925B55}"/>
              </a:ext>
            </a:extLst>
          </p:cNvPr>
          <p:cNvSpPr txBox="1">
            <a:spLocks/>
          </p:cNvSpPr>
          <p:nvPr/>
        </p:nvSpPr>
        <p:spPr>
          <a:xfrm>
            <a:off x="268224" y="105057"/>
            <a:ext cx="2910948" cy="1058862"/>
          </a:xfrm>
          <a:prstGeom prst="rect">
            <a:avLst/>
          </a:prstGeom>
        </p:spPr>
        <p:txBody>
          <a:bodyPr/>
          <a:lst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solidFill>
                  <a:schemeClr val="bg1"/>
                </a:solidFill>
              </a:rPr>
              <a:t>Amadeus and Big Data</a:t>
            </a:r>
          </a:p>
        </p:txBody>
      </p:sp>
    </p:spTree>
    <p:extLst>
      <p:ext uri="{BB962C8B-B14F-4D97-AF65-F5344CB8AC3E}">
        <p14:creationId xmlns:p14="http://schemas.microsoft.com/office/powerpoint/2010/main" val="1478778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número de diapositiva 9"/>
          <p:cNvSpPr>
            <a:spLocks noGrp="1"/>
          </p:cNvSpPr>
          <p:nvPr>
            <p:ph type="sldNum" sz="quarter" idx="4"/>
          </p:nvPr>
        </p:nvSpPr>
        <p:spPr/>
        <p:txBody>
          <a:bodyPr/>
          <a:lstStyle/>
          <a:p>
            <a:fld id="{E57627FB-D816-4EA7-98E3-793F2D9BC93A}" type="slidenum">
              <a:rPr lang="en-GB" smtClean="0"/>
              <a:pPr/>
              <a:t>15</a:t>
            </a:fld>
            <a:endParaRPr lang="en-GB"/>
          </a:p>
        </p:txBody>
      </p:sp>
      <p:sp>
        <p:nvSpPr>
          <p:cNvPr id="9" name="Marcador de pie de página 8"/>
          <p:cNvSpPr>
            <a:spLocks noGrp="1"/>
          </p:cNvSpPr>
          <p:nvPr>
            <p:ph type="ftr" sz="quarter" idx="3"/>
          </p:nvPr>
        </p:nvSpPr>
        <p:spPr>
          <a:xfrm rot="16200000">
            <a:off x="10500911" y="4663791"/>
            <a:ext cx="3086100" cy="226487"/>
          </a:xfrm>
        </p:spPr>
        <p:txBody>
          <a:bodyPr/>
          <a:lstStyle/>
          <a:p>
            <a:r>
              <a:rPr lang="en-GB"/>
              <a:t>© Amadeus IT Group and its affiliates and subsidiaries</a:t>
            </a:r>
          </a:p>
        </p:txBody>
      </p:sp>
      <p:sp>
        <p:nvSpPr>
          <p:cNvPr id="2" name="Title 1"/>
          <p:cNvSpPr>
            <a:spLocks noGrp="1"/>
          </p:cNvSpPr>
          <p:nvPr>
            <p:ph type="title"/>
          </p:nvPr>
        </p:nvSpPr>
        <p:spPr/>
        <p:txBody>
          <a:bodyPr/>
          <a:lstStyle/>
          <a:p>
            <a:r>
              <a:rPr lang="en-GB"/>
              <a:t>Some data we have</a:t>
            </a:r>
          </a:p>
        </p:txBody>
      </p:sp>
      <p:sp>
        <p:nvSpPr>
          <p:cNvPr id="24" name="Rectangle: Rounded Corners 23">
            <a:extLst>
              <a:ext uri="{FF2B5EF4-FFF2-40B4-BE49-F238E27FC236}">
                <a16:creationId xmlns:a16="http://schemas.microsoft.com/office/drawing/2014/main" id="{074902D3-471D-4913-8C2E-31871DE805B3}"/>
              </a:ext>
            </a:extLst>
          </p:cNvPr>
          <p:cNvSpPr/>
          <p:nvPr/>
        </p:nvSpPr>
        <p:spPr>
          <a:xfrm>
            <a:off x="9256356" y="296865"/>
            <a:ext cx="2577652" cy="1868008"/>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7" name="Cylinder 26">
            <a:extLst>
              <a:ext uri="{FF2B5EF4-FFF2-40B4-BE49-F238E27FC236}">
                <a16:creationId xmlns:a16="http://schemas.microsoft.com/office/drawing/2014/main" id="{2BB5AA2C-C9A0-4FAB-B8BE-017E1BE9054A}"/>
              </a:ext>
            </a:extLst>
          </p:cNvPr>
          <p:cNvSpPr/>
          <p:nvPr/>
        </p:nvSpPr>
        <p:spPr>
          <a:xfrm>
            <a:off x="10926455" y="411315"/>
            <a:ext cx="697722" cy="5139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Flights</a:t>
            </a:r>
            <a:endParaRPr lang="en-IE" sz="1400"/>
          </a:p>
        </p:txBody>
      </p:sp>
      <p:sp>
        <p:nvSpPr>
          <p:cNvPr id="28" name="Cylinder 27">
            <a:extLst>
              <a:ext uri="{FF2B5EF4-FFF2-40B4-BE49-F238E27FC236}">
                <a16:creationId xmlns:a16="http://schemas.microsoft.com/office/drawing/2014/main" id="{01FD5B49-5223-4092-BEAD-7FA1C8312688}"/>
              </a:ext>
            </a:extLst>
          </p:cNvPr>
          <p:cNvSpPr/>
          <p:nvPr/>
        </p:nvSpPr>
        <p:spPr>
          <a:xfrm>
            <a:off x="10926455" y="974357"/>
            <a:ext cx="697722" cy="5139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Avail.</a:t>
            </a:r>
            <a:endParaRPr lang="en-IE" sz="1400"/>
          </a:p>
        </p:txBody>
      </p:sp>
      <p:sp>
        <p:nvSpPr>
          <p:cNvPr id="29" name="Cylinder 28">
            <a:extLst>
              <a:ext uri="{FF2B5EF4-FFF2-40B4-BE49-F238E27FC236}">
                <a16:creationId xmlns:a16="http://schemas.microsoft.com/office/drawing/2014/main" id="{EA703FD0-6AD2-4B8C-A0FC-C8F158F9DF7C}"/>
              </a:ext>
            </a:extLst>
          </p:cNvPr>
          <p:cNvSpPr/>
          <p:nvPr/>
        </p:nvSpPr>
        <p:spPr>
          <a:xfrm>
            <a:off x="10926455" y="1537399"/>
            <a:ext cx="697722" cy="5139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Fares</a:t>
            </a:r>
            <a:endParaRPr lang="en-IE" sz="1400"/>
          </a:p>
        </p:txBody>
      </p:sp>
      <p:pic>
        <p:nvPicPr>
          <p:cNvPr id="30" name="Picture 29">
            <a:extLst>
              <a:ext uri="{FF2B5EF4-FFF2-40B4-BE49-F238E27FC236}">
                <a16:creationId xmlns:a16="http://schemas.microsoft.com/office/drawing/2014/main" id="{4D5B0EFF-DC70-4E6A-B707-9B266FD05DF2}"/>
              </a:ext>
            </a:extLst>
          </p:cNvPr>
          <p:cNvPicPr>
            <a:picLocks noChangeAspect="1"/>
          </p:cNvPicPr>
          <p:nvPr/>
        </p:nvPicPr>
        <p:blipFill rotWithShape="1">
          <a:blip r:embed="rId3"/>
          <a:srcRect b="8758"/>
          <a:stretch/>
        </p:blipFill>
        <p:spPr>
          <a:xfrm>
            <a:off x="9385228" y="538677"/>
            <a:ext cx="1412356" cy="1459665"/>
          </a:xfrm>
          <a:prstGeom prst="rect">
            <a:avLst/>
          </a:prstGeom>
        </p:spPr>
      </p:pic>
      <p:sp>
        <p:nvSpPr>
          <p:cNvPr id="31" name="TextBox 30">
            <a:extLst>
              <a:ext uri="{FF2B5EF4-FFF2-40B4-BE49-F238E27FC236}">
                <a16:creationId xmlns:a16="http://schemas.microsoft.com/office/drawing/2014/main" id="{B49541AD-DF07-45F7-90B4-07225B42D4A3}"/>
              </a:ext>
            </a:extLst>
          </p:cNvPr>
          <p:cNvSpPr txBox="1"/>
          <p:nvPr/>
        </p:nvSpPr>
        <p:spPr>
          <a:xfrm>
            <a:off x="9385228" y="-33017"/>
            <a:ext cx="1061509" cy="369332"/>
          </a:xfrm>
          <a:prstGeom prst="rect">
            <a:avLst/>
          </a:prstGeom>
          <a:noFill/>
        </p:spPr>
        <p:txBody>
          <a:bodyPr wrap="none" rtlCol="0">
            <a:spAutoFit/>
          </a:bodyPr>
          <a:lstStyle/>
          <a:p>
            <a:r>
              <a:rPr lang="en-US"/>
              <a:t>Amadeus</a:t>
            </a:r>
            <a:endParaRPr lang="en-IE"/>
          </a:p>
        </p:txBody>
      </p:sp>
      <p:cxnSp>
        <p:nvCxnSpPr>
          <p:cNvPr id="32" name="Straight Arrow Connector 31">
            <a:extLst>
              <a:ext uri="{FF2B5EF4-FFF2-40B4-BE49-F238E27FC236}">
                <a16:creationId xmlns:a16="http://schemas.microsoft.com/office/drawing/2014/main" id="{1A626936-1F9E-49B3-B123-9B91E7CBE0C3}"/>
              </a:ext>
            </a:extLst>
          </p:cNvPr>
          <p:cNvCxnSpPr/>
          <p:nvPr/>
        </p:nvCxnSpPr>
        <p:spPr>
          <a:xfrm>
            <a:off x="7118305" y="827154"/>
            <a:ext cx="2030931"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1B01270-F244-471F-8036-558F22C85445}"/>
              </a:ext>
            </a:extLst>
          </p:cNvPr>
          <p:cNvCxnSpPr>
            <a:cxnSpLocks/>
          </p:cNvCxnSpPr>
          <p:nvPr/>
        </p:nvCxnSpPr>
        <p:spPr>
          <a:xfrm flipH="1">
            <a:off x="7153334" y="1667301"/>
            <a:ext cx="1954995"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CFD4482-3D57-4577-AC13-943B19C8C523}"/>
              </a:ext>
            </a:extLst>
          </p:cNvPr>
          <p:cNvSpPr txBox="1"/>
          <p:nvPr/>
        </p:nvSpPr>
        <p:spPr>
          <a:xfrm>
            <a:off x="7740048" y="514400"/>
            <a:ext cx="608756" cy="307777"/>
          </a:xfrm>
          <a:prstGeom prst="rect">
            <a:avLst/>
          </a:prstGeom>
          <a:noFill/>
        </p:spPr>
        <p:txBody>
          <a:bodyPr wrap="none" rtlCol="0">
            <a:spAutoFit/>
          </a:bodyPr>
          <a:lstStyle/>
          <a:p>
            <a:r>
              <a:rPr lang="en-US" sz="1400"/>
              <a:t>query</a:t>
            </a:r>
            <a:endParaRPr lang="en-IE" sz="1400"/>
          </a:p>
        </p:txBody>
      </p:sp>
      <p:sp>
        <p:nvSpPr>
          <p:cNvPr id="35" name="TextBox 34">
            <a:extLst>
              <a:ext uri="{FF2B5EF4-FFF2-40B4-BE49-F238E27FC236}">
                <a16:creationId xmlns:a16="http://schemas.microsoft.com/office/drawing/2014/main" id="{B679EF82-E9D1-4A20-91DC-CE9BF26B2C7D}"/>
              </a:ext>
            </a:extLst>
          </p:cNvPr>
          <p:cNvSpPr txBox="1"/>
          <p:nvPr/>
        </p:nvSpPr>
        <p:spPr>
          <a:xfrm>
            <a:off x="7258261" y="1627631"/>
            <a:ext cx="2056012" cy="307777"/>
          </a:xfrm>
          <a:prstGeom prst="rect">
            <a:avLst/>
          </a:prstGeom>
          <a:noFill/>
        </p:spPr>
        <p:txBody>
          <a:bodyPr wrap="none" rtlCol="0">
            <a:spAutoFit/>
          </a:bodyPr>
          <a:lstStyle/>
          <a:p>
            <a:r>
              <a:rPr lang="en-US" sz="1400"/>
              <a:t>Travels recommendations</a:t>
            </a:r>
            <a:endParaRPr lang="en-IE" sz="1400"/>
          </a:p>
        </p:txBody>
      </p:sp>
      <p:sp>
        <p:nvSpPr>
          <p:cNvPr id="36" name="TextBox 35">
            <a:extLst>
              <a:ext uri="{FF2B5EF4-FFF2-40B4-BE49-F238E27FC236}">
                <a16:creationId xmlns:a16="http://schemas.microsoft.com/office/drawing/2014/main" id="{A342BB81-E704-4B1E-8B4A-8C31138480D8}"/>
              </a:ext>
            </a:extLst>
          </p:cNvPr>
          <p:cNvSpPr txBox="1"/>
          <p:nvPr/>
        </p:nvSpPr>
        <p:spPr>
          <a:xfrm rot="20527979">
            <a:off x="7344167" y="969867"/>
            <a:ext cx="1447576" cy="646331"/>
          </a:xfrm>
          <a:prstGeom prst="rect">
            <a:avLst/>
          </a:prstGeom>
          <a:noFill/>
        </p:spPr>
        <p:txBody>
          <a:bodyPr wrap="none" rtlCol="0">
            <a:spAutoFit/>
          </a:bodyPr>
          <a:lstStyle/>
          <a:p>
            <a:pPr algn="ctr"/>
            <a:r>
              <a:rPr lang="en-US">
                <a:solidFill>
                  <a:schemeClr val="accent6"/>
                </a:solidFill>
              </a:rPr>
              <a:t>Master </a:t>
            </a:r>
            <a:r>
              <a:rPr lang="en-US" err="1">
                <a:solidFill>
                  <a:schemeClr val="accent6"/>
                </a:solidFill>
              </a:rPr>
              <a:t>Pricer</a:t>
            </a:r>
            <a:br>
              <a:rPr lang="en-US">
                <a:solidFill>
                  <a:schemeClr val="accent6"/>
                </a:solidFill>
              </a:rPr>
            </a:br>
            <a:r>
              <a:rPr lang="en-US">
                <a:solidFill>
                  <a:schemeClr val="accent6"/>
                </a:solidFill>
              </a:rPr>
              <a:t>verb</a:t>
            </a:r>
            <a:endParaRPr lang="en-IE">
              <a:solidFill>
                <a:schemeClr val="accent6"/>
              </a:solidFill>
            </a:endParaRPr>
          </a:p>
        </p:txBody>
      </p:sp>
      <p:sp>
        <p:nvSpPr>
          <p:cNvPr id="37" name="TextBox 36">
            <a:extLst>
              <a:ext uri="{FF2B5EF4-FFF2-40B4-BE49-F238E27FC236}">
                <a16:creationId xmlns:a16="http://schemas.microsoft.com/office/drawing/2014/main" id="{14581843-471A-49D4-BA7C-95CF079B9592}"/>
              </a:ext>
            </a:extLst>
          </p:cNvPr>
          <p:cNvSpPr txBox="1"/>
          <p:nvPr/>
        </p:nvSpPr>
        <p:spPr>
          <a:xfrm>
            <a:off x="5893121" y="4511428"/>
            <a:ext cx="6192721" cy="369332"/>
          </a:xfrm>
          <a:prstGeom prst="rect">
            <a:avLst/>
          </a:prstGeom>
          <a:noFill/>
        </p:spPr>
        <p:txBody>
          <a:bodyPr wrap="none" rtlCol="0">
            <a:spAutoFit/>
          </a:bodyPr>
          <a:lstStyle/>
          <a:p>
            <a:r>
              <a:rPr lang="en-US"/>
              <a:t>NCE-JFK </a:t>
            </a:r>
            <a:r>
              <a:rPr lang="en-US">
                <a:solidFill>
                  <a:schemeClr val="accent6"/>
                </a:solidFill>
              </a:rPr>
              <a:t>IB </a:t>
            </a:r>
            <a:r>
              <a:rPr lang="en-US">
                <a:solidFill>
                  <a:srgbClr val="3D3D3D"/>
                </a:solidFill>
              </a:rPr>
              <a:t>ECO</a:t>
            </a:r>
            <a:r>
              <a:rPr lang="en-US"/>
              <a:t> </a:t>
            </a:r>
            <a:r>
              <a:rPr lang="en-US">
                <a:solidFill>
                  <a:schemeClr val="bg1">
                    <a:lumMod val="50000"/>
                  </a:schemeClr>
                </a:solidFill>
              </a:rPr>
              <a:t>Dep 05JAN 11:23 IB332+IB985	 		</a:t>
            </a:r>
            <a:r>
              <a:rPr lang="en-US">
                <a:solidFill>
                  <a:srgbClr val="FF0000"/>
                </a:solidFill>
              </a:rPr>
              <a:t>$950</a:t>
            </a:r>
            <a:endParaRPr lang="en-IE">
              <a:solidFill>
                <a:srgbClr val="FF0000"/>
              </a:solidFill>
            </a:endParaRPr>
          </a:p>
        </p:txBody>
      </p:sp>
      <p:sp>
        <p:nvSpPr>
          <p:cNvPr id="38" name="TextBox 37">
            <a:extLst>
              <a:ext uri="{FF2B5EF4-FFF2-40B4-BE49-F238E27FC236}">
                <a16:creationId xmlns:a16="http://schemas.microsoft.com/office/drawing/2014/main" id="{D66F0E90-84F0-4462-B6E2-06FDEBC00B8E}"/>
              </a:ext>
            </a:extLst>
          </p:cNvPr>
          <p:cNvSpPr txBox="1"/>
          <p:nvPr/>
        </p:nvSpPr>
        <p:spPr>
          <a:xfrm>
            <a:off x="5893121" y="4183072"/>
            <a:ext cx="6192721" cy="369332"/>
          </a:xfrm>
          <a:prstGeom prst="rect">
            <a:avLst/>
          </a:prstGeom>
          <a:noFill/>
        </p:spPr>
        <p:txBody>
          <a:bodyPr wrap="none" rtlCol="0">
            <a:spAutoFit/>
          </a:bodyPr>
          <a:lstStyle/>
          <a:p>
            <a:r>
              <a:rPr lang="en-US"/>
              <a:t>NCE-JFK </a:t>
            </a:r>
            <a:r>
              <a:rPr lang="en-US">
                <a:solidFill>
                  <a:schemeClr val="accent6"/>
                </a:solidFill>
              </a:rPr>
              <a:t>DL </a:t>
            </a:r>
            <a:r>
              <a:rPr lang="en-US">
                <a:solidFill>
                  <a:srgbClr val="3D3D3D"/>
                </a:solidFill>
              </a:rPr>
              <a:t>ECO</a:t>
            </a:r>
            <a:r>
              <a:rPr lang="en-US"/>
              <a:t> </a:t>
            </a:r>
            <a:r>
              <a:rPr lang="en-US">
                <a:solidFill>
                  <a:schemeClr val="bg1">
                    <a:lumMod val="50000"/>
                  </a:schemeClr>
                </a:solidFill>
              </a:rPr>
              <a:t>Dep 05JAN 11:23 AF123+DL333 			</a:t>
            </a:r>
            <a:r>
              <a:rPr lang="en-US">
                <a:solidFill>
                  <a:srgbClr val="FF0000"/>
                </a:solidFill>
              </a:rPr>
              <a:t>$900</a:t>
            </a:r>
            <a:endParaRPr lang="en-IE">
              <a:solidFill>
                <a:srgbClr val="FF0000"/>
              </a:solidFill>
            </a:endParaRPr>
          </a:p>
        </p:txBody>
      </p:sp>
      <p:sp>
        <p:nvSpPr>
          <p:cNvPr id="39" name="TextBox 38">
            <a:extLst>
              <a:ext uri="{FF2B5EF4-FFF2-40B4-BE49-F238E27FC236}">
                <a16:creationId xmlns:a16="http://schemas.microsoft.com/office/drawing/2014/main" id="{FAB74FDD-345C-4A7C-88CC-52BF21A30A8D}"/>
              </a:ext>
            </a:extLst>
          </p:cNvPr>
          <p:cNvSpPr txBox="1"/>
          <p:nvPr/>
        </p:nvSpPr>
        <p:spPr>
          <a:xfrm>
            <a:off x="5893121" y="3844398"/>
            <a:ext cx="6192721" cy="369332"/>
          </a:xfrm>
          <a:prstGeom prst="rect">
            <a:avLst/>
          </a:prstGeom>
          <a:noFill/>
        </p:spPr>
        <p:txBody>
          <a:bodyPr wrap="none" rtlCol="0">
            <a:spAutoFit/>
          </a:bodyPr>
          <a:lstStyle/>
          <a:p>
            <a:r>
              <a:rPr lang="en-US"/>
              <a:t>NCE-JFK </a:t>
            </a:r>
            <a:r>
              <a:rPr lang="en-US">
                <a:solidFill>
                  <a:schemeClr val="accent6"/>
                </a:solidFill>
              </a:rPr>
              <a:t>AF </a:t>
            </a:r>
            <a:r>
              <a:rPr lang="en-US">
                <a:solidFill>
                  <a:srgbClr val="3D3D3D"/>
                </a:solidFill>
              </a:rPr>
              <a:t>ECO</a:t>
            </a:r>
            <a:r>
              <a:rPr lang="en-US"/>
              <a:t> </a:t>
            </a:r>
            <a:r>
              <a:rPr lang="en-US">
                <a:solidFill>
                  <a:schemeClr val="bg1">
                    <a:lumMod val="50000"/>
                  </a:schemeClr>
                </a:solidFill>
              </a:rPr>
              <a:t>Dep 05JAN 09:05 AF320+AF444+DL111 	</a:t>
            </a:r>
            <a:r>
              <a:rPr lang="en-US">
                <a:solidFill>
                  <a:srgbClr val="FF0000"/>
                </a:solidFill>
              </a:rPr>
              <a:t>$700</a:t>
            </a:r>
            <a:endParaRPr lang="en-IE">
              <a:solidFill>
                <a:srgbClr val="FF0000"/>
              </a:solidFill>
            </a:endParaRPr>
          </a:p>
        </p:txBody>
      </p:sp>
      <p:sp>
        <p:nvSpPr>
          <p:cNvPr id="40" name="TextBox 39">
            <a:extLst>
              <a:ext uri="{FF2B5EF4-FFF2-40B4-BE49-F238E27FC236}">
                <a16:creationId xmlns:a16="http://schemas.microsoft.com/office/drawing/2014/main" id="{17BBEB5C-E6CF-48C3-9F18-B36575503567}"/>
              </a:ext>
            </a:extLst>
          </p:cNvPr>
          <p:cNvSpPr txBox="1"/>
          <p:nvPr/>
        </p:nvSpPr>
        <p:spPr>
          <a:xfrm>
            <a:off x="5893121" y="3526361"/>
            <a:ext cx="6192721" cy="369332"/>
          </a:xfrm>
          <a:prstGeom prst="rect">
            <a:avLst/>
          </a:prstGeom>
          <a:noFill/>
        </p:spPr>
        <p:txBody>
          <a:bodyPr wrap="none" rtlCol="0">
            <a:spAutoFit/>
          </a:bodyPr>
          <a:lstStyle/>
          <a:p>
            <a:r>
              <a:rPr lang="en-US"/>
              <a:t>NCE-JFK </a:t>
            </a:r>
            <a:r>
              <a:rPr lang="en-US">
                <a:solidFill>
                  <a:schemeClr val="accent6"/>
                </a:solidFill>
              </a:rPr>
              <a:t>AA </a:t>
            </a:r>
            <a:r>
              <a:rPr lang="en-US">
                <a:solidFill>
                  <a:srgbClr val="3D3D3D"/>
                </a:solidFill>
              </a:rPr>
              <a:t>ECO</a:t>
            </a:r>
            <a:r>
              <a:rPr lang="en-US"/>
              <a:t> </a:t>
            </a:r>
            <a:r>
              <a:rPr lang="en-US">
                <a:solidFill>
                  <a:schemeClr val="bg1">
                    <a:lumMod val="50000"/>
                  </a:schemeClr>
                </a:solidFill>
              </a:rPr>
              <a:t>Dep 05JAN 14:55 AF321+AA899	 		</a:t>
            </a:r>
            <a:r>
              <a:rPr lang="en-US">
                <a:solidFill>
                  <a:srgbClr val="FF0000"/>
                </a:solidFill>
              </a:rPr>
              <a:t>$600</a:t>
            </a:r>
            <a:endParaRPr lang="en-IE">
              <a:solidFill>
                <a:srgbClr val="FF0000"/>
              </a:solidFill>
            </a:endParaRPr>
          </a:p>
        </p:txBody>
      </p:sp>
      <p:sp>
        <p:nvSpPr>
          <p:cNvPr id="41" name="TextBox 40">
            <a:extLst>
              <a:ext uri="{FF2B5EF4-FFF2-40B4-BE49-F238E27FC236}">
                <a16:creationId xmlns:a16="http://schemas.microsoft.com/office/drawing/2014/main" id="{9BAE6020-B52B-4FD1-BA08-435DB9DE4ABD}"/>
              </a:ext>
            </a:extLst>
          </p:cNvPr>
          <p:cNvSpPr txBox="1"/>
          <p:nvPr/>
        </p:nvSpPr>
        <p:spPr>
          <a:xfrm>
            <a:off x="5893121" y="3184963"/>
            <a:ext cx="6192721" cy="369332"/>
          </a:xfrm>
          <a:prstGeom prst="rect">
            <a:avLst/>
          </a:prstGeom>
          <a:noFill/>
        </p:spPr>
        <p:txBody>
          <a:bodyPr wrap="none" rtlCol="0">
            <a:spAutoFit/>
          </a:bodyPr>
          <a:lstStyle/>
          <a:p>
            <a:r>
              <a:rPr lang="en-US"/>
              <a:t>NCE-LGA </a:t>
            </a:r>
            <a:r>
              <a:rPr lang="en-US">
                <a:solidFill>
                  <a:schemeClr val="accent6"/>
                </a:solidFill>
              </a:rPr>
              <a:t>AA </a:t>
            </a:r>
            <a:r>
              <a:rPr lang="en-US">
                <a:solidFill>
                  <a:srgbClr val="3D3D3D"/>
                </a:solidFill>
              </a:rPr>
              <a:t>ECO</a:t>
            </a:r>
            <a:r>
              <a:rPr lang="en-US"/>
              <a:t> </a:t>
            </a:r>
            <a:r>
              <a:rPr lang="en-US">
                <a:solidFill>
                  <a:schemeClr val="bg1">
                    <a:lumMod val="50000"/>
                  </a:schemeClr>
                </a:solidFill>
              </a:rPr>
              <a:t>Dep 05JAN 14:55 AF321+AA888		 	</a:t>
            </a:r>
            <a:r>
              <a:rPr lang="en-US">
                <a:solidFill>
                  <a:srgbClr val="FF0000"/>
                </a:solidFill>
              </a:rPr>
              <a:t>$650</a:t>
            </a:r>
            <a:endParaRPr lang="en-IE">
              <a:solidFill>
                <a:srgbClr val="FF0000"/>
              </a:solidFill>
            </a:endParaRPr>
          </a:p>
        </p:txBody>
      </p:sp>
      <p:sp>
        <p:nvSpPr>
          <p:cNvPr id="42" name="TextBox 41">
            <a:extLst>
              <a:ext uri="{FF2B5EF4-FFF2-40B4-BE49-F238E27FC236}">
                <a16:creationId xmlns:a16="http://schemas.microsoft.com/office/drawing/2014/main" id="{12E41B03-89CA-42C6-9829-4DA2F7438E8D}"/>
              </a:ext>
            </a:extLst>
          </p:cNvPr>
          <p:cNvSpPr txBox="1"/>
          <p:nvPr/>
        </p:nvSpPr>
        <p:spPr>
          <a:xfrm>
            <a:off x="5893121" y="2864653"/>
            <a:ext cx="6192721" cy="369332"/>
          </a:xfrm>
          <a:prstGeom prst="rect">
            <a:avLst/>
          </a:prstGeom>
          <a:noFill/>
        </p:spPr>
        <p:txBody>
          <a:bodyPr wrap="none" rtlCol="0">
            <a:spAutoFit/>
          </a:bodyPr>
          <a:lstStyle/>
          <a:p>
            <a:r>
              <a:rPr lang="en-US"/>
              <a:t>NCE-LGA </a:t>
            </a:r>
            <a:r>
              <a:rPr lang="en-US">
                <a:solidFill>
                  <a:schemeClr val="accent6"/>
                </a:solidFill>
              </a:rPr>
              <a:t>AF </a:t>
            </a:r>
            <a:r>
              <a:rPr lang="en-US">
                <a:solidFill>
                  <a:srgbClr val="3D3D3D"/>
                </a:solidFill>
              </a:rPr>
              <a:t>ECO</a:t>
            </a:r>
            <a:r>
              <a:rPr lang="en-US"/>
              <a:t> </a:t>
            </a:r>
            <a:r>
              <a:rPr lang="en-US">
                <a:solidFill>
                  <a:schemeClr val="bg1">
                    <a:lumMod val="50000"/>
                  </a:schemeClr>
                </a:solidFill>
              </a:rPr>
              <a:t>Dep 05JAN 14:55 AF321+AF555		 	</a:t>
            </a:r>
            <a:r>
              <a:rPr lang="en-US">
                <a:solidFill>
                  <a:srgbClr val="FF0000"/>
                </a:solidFill>
              </a:rPr>
              <a:t>$600</a:t>
            </a:r>
            <a:endParaRPr lang="en-IE">
              <a:solidFill>
                <a:srgbClr val="FF0000"/>
              </a:solidFill>
            </a:endParaRPr>
          </a:p>
        </p:txBody>
      </p:sp>
      <p:sp>
        <p:nvSpPr>
          <p:cNvPr id="43" name="TextBox 42">
            <a:extLst>
              <a:ext uri="{FF2B5EF4-FFF2-40B4-BE49-F238E27FC236}">
                <a16:creationId xmlns:a16="http://schemas.microsoft.com/office/drawing/2014/main" id="{FC2D39C9-E949-4699-92C6-E8F7FACE5BA6}"/>
              </a:ext>
            </a:extLst>
          </p:cNvPr>
          <p:cNvSpPr txBox="1"/>
          <p:nvPr/>
        </p:nvSpPr>
        <p:spPr>
          <a:xfrm>
            <a:off x="5990775" y="4839783"/>
            <a:ext cx="343364" cy="369332"/>
          </a:xfrm>
          <a:prstGeom prst="rect">
            <a:avLst/>
          </a:prstGeom>
          <a:noFill/>
        </p:spPr>
        <p:txBody>
          <a:bodyPr wrap="none" rtlCol="0">
            <a:spAutoFit/>
          </a:bodyPr>
          <a:lstStyle/>
          <a:p>
            <a:r>
              <a:rPr lang="en-US"/>
              <a:t>…</a:t>
            </a:r>
            <a:endParaRPr lang="en-IE">
              <a:solidFill>
                <a:srgbClr val="FF0000"/>
              </a:solidFill>
            </a:endParaRPr>
          </a:p>
        </p:txBody>
      </p:sp>
      <p:sp>
        <p:nvSpPr>
          <p:cNvPr id="44" name="TextBox 43">
            <a:extLst>
              <a:ext uri="{FF2B5EF4-FFF2-40B4-BE49-F238E27FC236}">
                <a16:creationId xmlns:a16="http://schemas.microsoft.com/office/drawing/2014/main" id="{A6FE6E35-B492-499F-9B61-4E33238E0CCA}"/>
              </a:ext>
            </a:extLst>
          </p:cNvPr>
          <p:cNvSpPr txBox="1"/>
          <p:nvPr/>
        </p:nvSpPr>
        <p:spPr>
          <a:xfrm>
            <a:off x="6064786" y="2425578"/>
            <a:ext cx="3651897" cy="492443"/>
          </a:xfrm>
          <a:prstGeom prst="rect">
            <a:avLst/>
          </a:prstGeom>
          <a:noFill/>
        </p:spPr>
        <p:txBody>
          <a:bodyPr wrap="none" rtlCol="0">
            <a:spAutoFit/>
          </a:bodyPr>
          <a:lstStyle/>
          <a:p>
            <a:r>
              <a:rPr lang="en-US" sz="2600"/>
              <a:t>Travels recommendations</a:t>
            </a:r>
            <a:endParaRPr lang="en-IE" sz="2600"/>
          </a:p>
        </p:txBody>
      </p:sp>
      <p:sp>
        <p:nvSpPr>
          <p:cNvPr id="45" name="TextBox 44">
            <a:extLst>
              <a:ext uri="{FF2B5EF4-FFF2-40B4-BE49-F238E27FC236}">
                <a16:creationId xmlns:a16="http://schemas.microsoft.com/office/drawing/2014/main" id="{7AD3D13D-8192-4E56-B2EC-2E5DFACD96AE}"/>
              </a:ext>
            </a:extLst>
          </p:cNvPr>
          <p:cNvSpPr txBox="1"/>
          <p:nvPr/>
        </p:nvSpPr>
        <p:spPr>
          <a:xfrm>
            <a:off x="1429844" y="2382408"/>
            <a:ext cx="1018227" cy="492443"/>
          </a:xfrm>
          <a:prstGeom prst="rect">
            <a:avLst/>
          </a:prstGeom>
          <a:noFill/>
        </p:spPr>
        <p:txBody>
          <a:bodyPr wrap="none" rtlCol="0">
            <a:spAutoFit/>
          </a:bodyPr>
          <a:lstStyle/>
          <a:p>
            <a:r>
              <a:rPr lang="en-US" sz="2600"/>
              <a:t>Query</a:t>
            </a:r>
            <a:endParaRPr lang="en-IE" sz="2600"/>
          </a:p>
        </p:txBody>
      </p:sp>
      <p:sp>
        <p:nvSpPr>
          <p:cNvPr id="46" name="TextBox 45">
            <a:extLst>
              <a:ext uri="{FF2B5EF4-FFF2-40B4-BE49-F238E27FC236}">
                <a16:creationId xmlns:a16="http://schemas.microsoft.com/office/drawing/2014/main" id="{F6508D8E-3831-4DC8-A37D-71A274B22E88}"/>
              </a:ext>
            </a:extLst>
          </p:cNvPr>
          <p:cNvSpPr txBox="1"/>
          <p:nvPr/>
        </p:nvSpPr>
        <p:spPr>
          <a:xfrm>
            <a:off x="491250" y="2993024"/>
            <a:ext cx="2643994" cy="369332"/>
          </a:xfrm>
          <a:prstGeom prst="rect">
            <a:avLst/>
          </a:prstGeom>
          <a:noFill/>
        </p:spPr>
        <p:txBody>
          <a:bodyPr wrap="none" rtlCol="0">
            <a:spAutoFit/>
          </a:bodyPr>
          <a:lstStyle/>
          <a:p>
            <a:r>
              <a:rPr lang="en-US"/>
              <a:t>NCE-NYC </a:t>
            </a:r>
            <a:r>
              <a:rPr lang="en-US">
                <a:solidFill>
                  <a:srgbClr val="92D050"/>
                </a:solidFill>
              </a:rPr>
              <a:t>Dep 05JAN </a:t>
            </a:r>
            <a:r>
              <a:rPr lang="en-US">
                <a:solidFill>
                  <a:srgbClr val="83419F"/>
                </a:solidFill>
              </a:rPr>
              <a:t>1ADT</a:t>
            </a:r>
            <a:endParaRPr lang="en-IE">
              <a:solidFill>
                <a:srgbClr val="FF0000"/>
              </a:solidFill>
            </a:endParaRPr>
          </a:p>
        </p:txBody>
      </p:sp>
      <p:cxnSp>
        <p:nvCxnSpPr>
          <p:cNvPr id="47" name="Straight Arrow Connector 46">
            <a:extLst>
              <a:ext uri="{FF2B5EF4-FFF2-40B4-BE49-F238E27FC236}">
                <a16:creationId xmlns:a16="http://schemas.microsoft.com/office/drawing/2014/main" id="{43E40CED-C28F-4D8C-A2F9-D02A14A05CEF}"/>
              </a:ext>
            </a:extLst>
          </p:cNvPr>
          <p:cNvCxnSpPr/>
          <p:nvPr/>
        </p:nvCxnSpPr>
        <p:spPr>
          <a:xfrm>
            <a:off x="3655874" y="2659771"/>
            <a:ext cx="2030931"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175222D-D5B4-470E-BC83-0E0058F8955C}"/>
              </a:ext>
            </a:extLst>
          </p:cNvPr>
          <p:cNvSpPr txBox="1"/>
          <p:nvPr/>
        </p:nvSpPr>
        <p:spPr>
          <a:xfrm>
            <a:off x="5289590" y="1083843"/>
            <a:ext cx="1231812" cy="369332"/>
          </a:xfrm>
          <a:prstGeom prst="rect">
            <a:avLst/>
          </a:prstGeom>
          <a:noFill/>
        </p:spPr>
        <p:txBody>
          <a:bodyPr wrap="none" rtlCol="0">
            <a:spAutoFit/>
          </a:bodyPr>
          <a:lstStyle/>
          <a:p>
            <a:r>
              <a:rPr lang="en-US"/>
              <a:t>10,000 </a:t>
            </a:r>
            <a:r>
              <a:rPr lang="en-US" err="1"/>
              <a:t>tx</a:t>
            </a:r>
            <a:r>
              <a:rPr lang="en-US"/>
              <a:t>/s</a:t>
            </a:r>
            <a:endParaRPr lang="en-IE"/>
          </a:p>
        </p:txBody>
      </p:sp>
      <p:sp>
        <p:nvSpPr>
          <p:cNvPr id="48" name="Text Placeholder 3">
            <a:extLst>
              <a:ext uri="{FF2B5EF4-FFF2-40B4-BE49-F238E27FC236}">
                <a16:creationId xmlns:a16="http://schemas.microsoft.com/office/drawing/2014/main" id="{96EB9E22-E230-4BC8-9AFF-8C1FE77A3806}"/>
              </a:ext>
            </a:extLst>
          </p:cNvPr>
          <p:cNvSpPr>
            <a:spLocks noGrp="1"/>
          </p:cNvSpPr>
          <p:nvPr>
            <p:ph type="body" sz="quarter" idx="18"/>
          </p:nvPr>
        </p:nvSpPr>
        <p:spPr>
          <a:xfrm>
            <a:off x="1568960" y="5776679"/>
            <a:ext cx="9083036" cy="1017953"/>
          </a:xfrm>
          <a:ln>
            <a:solidFill>
              <a:schemeClr val="accent1"/>
            </a:solidFill>
          </a:ln>
        </p:spPr>
        <p:txBody>
          <a:bodyPr>
            <a:normAutofit fontScale="92500" lnSpcReduction="10000"/>
          </a:bodyPr>
          <a:lstStyle/>
          <a:p>
            <a:pPr marL="0" indent="0">
              <a:buNone/>
            </a:pPr>
            <a:r>
              <a:rPr lang="en-GB" sz="3400"/>
              <a:t>10k </a:t>
            </a:r>
            <a:r>
              <a:rPr lang="en-GB" sz="3400" err="1"/>
              <a:t>tx</a:t>
            </a:r>
            <a:r>
              <a:rPr lang="en-GB" sz="3400"/>
              <a:t>/s x 60 </a:t>
            </a:r>
            <a:r>
              <a:rPr lang="en-GB" sz="3400" err="1"/>
              <a:t>recos</a:t>
            </a:r>
            <a:r>
              <a:rPr lang="en-GB" sz="3400"/>
              <a:t> </a:t>
            </a:r>
            <a:r>
              <a:rPr lang="en-GB" sz="3400">
                <a:sym typeface="Wingdings" panose="05000000000000000000" pitchFamily="2" charset="2"/>
              </a:rPr>
              <a:t> </a:t>
            </a:r>
            <a:r>
              <a:rPr lang="en-GB" sz="3400"/>
              <a:t>Terabytes/day</a:t>
            </a:r>
          </a:p>
          <a:p>
            <a:pPr>
              <a:buFont typeface="Wingdings" panose="05000000000000000000" pitchFamily="2" charset="2"/>
              <a:buChar char="à"/>
            </a:pPr>
            <a:r>
              <a:rPr lang="en-GB"/>
              <a:t>Opportunity for Business intelligence for Airline customers</a:t>
            </a:r>
          </a:p>
        </p:txBody>
      </p:sp>
      <p:sp>
        <p:nvSpPr>
          <p:cNvPr id="49" name="TextBox 48">
            <a:extLst>
              <a:ext uri="{FF2B5EF4-FFF2-40B4-BE49-F238E27FC236}">
                <a16:creationId xmlns:a16="http://schemas.microsoft.com/office/drawing/2014/main" id="{8F68E6BB-4F26-4294-BF5C-0E957E198C55}"/>
              </a:ext>
            </a:extLst>
          </p:cNvPr>
          <p:cNvSpPr txBox="1"/>
          <p:nvPr/>
        </p:nvSpPr>
        <p:spPr>
          <a:xfrm>
            <a:off x="156042" y="3759174"/>
            <a:ext cx="1420645" cy="523220"/>
          </a:xfrm>
          <a:prstGeom prst="rect">
            <a:avLst/>
          </a:prstGeom>
          <a:noFill/>
        </p:spPr>
        <p:txBody>
          <a:bodyPr wrap="none" rtlCol="0">
            <a:spAutoFit/>
          </a:bodyPr>
          <a:lstStyle/>
          <a:p>
            <a:pPr algn="ctr"/>
            <a:r>
              <a:rPr lang="en-US" sz="1600" err="1"/>
              <a:t>OnD</a:t>
            </a:r>
            <a:endParaRPr lang="en-US" sz="1600"/>
          </a:p>
          <a:p>
            <a:pPr algn="ctr"/>
            <a:r>
              <a:rPr lang="en-US" sz="1200"/>
              <a:t>(Origin-Destination)</a:t>
            </a:r>
            <a:endParaRPr lang="en-IE" sz="1200"/>
          </a:p>
        </p:txBody>
      </p:sp>
      <p:cxnSp>
        <p:nvCxnSpPr>
          <p:cNvPr id="17" name="Straight Connector 16">
            <a:extLst>
              <a:ext uri="{FF2B5EF4-FFF2-40B4-BE49-F238E27FC236}">
                <a16:creationId xmlns:a16="http://schemas.microsoft.com/office/drawing/2014/main" id="{D21068C0-8283-4759-BA36-C922BE383CE4}"/>
              </a:ext>
            </a:extLst>
          </p:cNvPr>
          <p:cNvCxnSpPr>
            <a:cxnSpLocks/>
            <a:endCxn id="49" idx="0"/>
          </p:cNvCxnSpPr>
          <p:nvPr/>
        </p:nvCxnSpPr>
        <p:spPr>
          <a:xfrm flipH="1">
            <a:off x="866365" y="3300204"/>
            <a:ext cx="91169" cy="458970"/>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8FF4678-6757-4F1F-8DB8-11E2874CB618}"/>
              </a:ext>
            </a:extLst>
          </p:cNvPr>
          <p:cNvSpPr txBox="1"/>
          <p:nvPr/>
        </p:nvSpPr>
        <p:spPr>
          <a:xfrm>
            <a:off x="1373226" y="3495645"/>
            <a:ext cx="940386" cy="338554"/>
          </a:xfrm>
          <a:prstGeom prst="rect">
            <a:avLst/>
          </a:prstGeom>
          <a:noFill/>
        </p:spPr>
        <p:txBody>
          <a:bodyPr wrap="none" rtlCol="0">
            <a:spAutoFit/>
          </a:bodyPr>
          <a:lstStyle/>
          <a:p>
            <a:r>
              <a:rPr lang="en-US" sz="1600">
                <a:solidFill>
                  <a:srgbClr val="92D050"/>
                </a:solidFill>
              </a:rPr>
              <a:t>Dep date</a:t>
            </a:r>
            <a:endParaRPr lang="en-IE" sz="1600">
              <a:solidFill>
                <a:srgbClr val="92D050"/>
              </a:solidFill>
            </a:endParaRPr>
          </a:p>
        </p:txBody>
      </p:sp>
      <p:sp>
        <p:nvSpPr>
          <p:cNvPr id="51" name="TextBox 50">
            <a:extLst>
              <a:ext uri="{FF2B5EF4-FFF2-40B4-BE49-F238E27FC236}">
                <a16:creationId xmlns:a16="http://schemas.microsoft.com/office/drawing/2014/main" id="{0233A163-B4E3-408D-B30C-48E3840117E7}"/>
              </a:ext>
            </a:extLst>
          </p:cNvPr>
          <p:cNvSpPr txBox="1"/>
          <p:nvPr/>
        </p:nvSpPr>
        <p:spPr>
          <a:xfrm>
            <a:off x="2344511" y="3770770"/>
            <a:ext cx="1099916" cy="338554"/>
          </a:xfrm>
          <a:prstGeom prst="rect">
            <a:avLst/>
          </a:prstGeom>
          <a:noFill/>
        </p:spPr>
        <p:txBody>
          <a:bodyPr wrap="none" rtlCol="0">
            <a:spAutoFit/>
          </a:bodyPr>
          <a:lstStyle/>
          <a:p>
            <a:r>
              <a:rPr lang="en-US" sz="1600">
                <a:solidFill>
                  <a:srgbClr val="83419F"/>
                </a:solidFill>
              </a:rPr>
              <a:t>Passengers</a:t>
            </a:r>
            <a:endParaRPr lang="en-IE" sz="1600">
              <a:solidFill>
                <a:srgbClr val="83419F"/>
              </a:solidFill>
            </a:endParaRPr>
          </a:p>
        </p:txBody>
      </p:sp>
      <p:cxnSp>
        <p:nvCxnSpPr>
          <p:cNvPr id="56" name="Straight Connector 55">
            <a:extLst>
              <a:ext uri="{FF2B5EF4-FFF2-40B4-BE49-F238E27FC236}">
                <a16:creationId xmlns:a16="http://schemas.microsoft.com/office/drawing/2014/main" id="{4A03D3D5-4005-4C66-8A7F-0F365D0B7B0C}"/>
              </a:ext>
            </a:extLst>
          </p:cNvPr>
          <p:cNvCxnSpPr>
            <a:cxnSpLocks/>
            <a:endCxn id="50" idx="0"/>
          </p:cNvCxnSpPr>
          <p:nvPr/>
        </p:nvCxnSpPr>
        <p:spPr>
          <a:xfrm flipH="1">
            <a:off x="1843419" y="3290233"/>
            <a:ext cx="58734" cy="205412"/>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796AF28-8973-47C2-A28D-CFC0DEA56610}"/>
              </a:ext>
            </a:extLst>
          </p:cNvPr>
          <p:cNvCxnSpPr>
            <a:cxnSpLocks/>
            <a:endCxn id="51" idx="0"/>
          </p:cNvCxnSpPr>
          <p:nvPr/>
        </p:nvCxnSpPr>
        <p:spPr>
          <a:xfrm>
            <a:off x="2811967" y="3290233"/>
            <a:ext cx="82502" cy="480537"/>
          </a:xfrm>
          <a:prstGeom prst="line">
            <a:avLst/>
          </a:prstGeom>
          <a:ln>
            <a:solidFill>
              <a:srgbClr val="83419F"/>
            </a:solidFill>
          </a:ln>
        </p:spPr>
        <p:style>
          <a:lnRef idx="1">
            <a:schemeClr val="accent1"/>
          </a:lnRef>
          <a:fillRef idx="0">
            <a:schemeClr val="accent1"/>
          </a:fillRef>
          <a:effectRef idx="0">
            <a:schemeClr val="accent1"/>
          </a:effectRef>
          <a:fontRef idx="minor">
            <a:schemeClr val="tx1"/>
          </a:fontRef>
        </p:style>
      </p:cxnSp>
      <p:sp>
        <p:nvSpPr>
          <p:cNvPr id="65" name="Text Placeholder 2">
            <a:extLst>
              <a:ext uri="{FF2B5EF4-FFF2-40B4-BE49-F238E27FC236}">
                <a16:creationId xmlns:a16="http://schemas.microsoft.com/office/drawing/2014/main" id="{2B7C0190-86B7-4B9A-AC5B-1B6A229F63A9}"/>
              </a:ext>
            </a:extLst>
          </p:cNvPr>
          <p:cNvSpPr>
            <a:spLocks noGrp="1"/>
          </p:cNvSpPr>
          <p:nvPr>
            <p:ph type="body" sz="quarter" idx="13"/>
          </p:nvPr>
        </p:nvSpPr>
        <p:spPr>
          <a:xfrm>
            <a:off x="268224" y="779412"/>
            <a:ext cx="11228613" cy="468000"/>
          </a:xfrm>
        </p:spPr>
        <p:txBody>
          <a:bodyPr/>
          <a:lstStyle/>
          <a:p>
            <a:r>
              <a:rPr lang="en-GB"/>
              <a:t>How it started</a:t>
            </a:r>
          </a:p>
        </p:txBody>
      </p:sp>
      <p:sp>
        <p:nvSpPr>
          <p:cNvPr id="67" name="TextBox 66">
            <a:extLst>
              <a:ext uri="{FF2B5EF4-FFF2-40B4-BE49-F238E27FC236}">
                <a16:creationId xmlns:a16="http://schemas.microsoft.com/office/drawing/2014/main" id="{20E42B1D-17A3-429F-8CEF-FBE680E1B34C}"/>
              </a:ext>
            </a:extLst>
          </p:cNvPr>
          <p:cNvSpPr txBox="1"/>
          <p:nvPr/>
        </p:nvSpPr>
        <p:spPr>
          <a:xfrm>
            <a:off x="11165456" y="5122602"/>
            <a:ext cx="599844" cy="338554"/>
          </a:xfrm>
          <a:prstGeom prst="rect">
            <a:avLst/>
          </a:prstGeom>
          <a:noFill/>
        </p:spPr>
        <p:txBody>
          <a:bodyPr wrap="none" rtlCol="0">
            <a:spAutoFit/>
          </a:bodyPr>
          <a:lstStyle/>
          <a:p>
            <a:r>
              <a:rPr lang="en-US" sz="1600">
                <a:solidFill>
                  <a:srgbClr val="FF0000"/>
                </a:solidFill>
              </a:rPr>
              <a:t>price</a:t>
            </a:r>
            <a:endParaRPr lang="en-IE" sz="1600">
              <a:solidFill>
                <a:srgbClr val="FF0000"/>
              </a:solidFill>
            </a:endParaRPr>
          </a:p>
        </p:txBody>
      </p:sp>
      <p:sp>
        <p:nvSpPr>
          <p:cNvPr id="68" name="TextBox 67">
            <a:extLst>
              <a:ext uri="{FF2B5EF4-FFF2-40B4-BE49-F238E27FC236}">
                <a16:creationId xmlns:a16="http://schemas.microsoft.com/office/drawing/2014/main" id="{059BFAB3-5E10-4813-8CA6-D7DFDD7EBF21}"/>
              </a:ext>
            </a:extLst>
          </p:cNvPr>
          <p:cNvSpPr txBox="1"/>
          <p:nvPr/>
        </p:nvSpPr>
        <p:spPr>
          <a:xfrm>
            <a:off x="6178499" y="5320879"/>
            <a:ext cx="1176925" cy="338554"/>
          </a:xfrm>
          <a:prstGeom prst="rect">
            <a:avLst/>
          </a:prstGeom>
          <a:noFill/>
        </p:spPr>
        <p:txBody>
          <a:bodyPr wrap="none" rtlCol="0">
            <a:spAutoFit/>
          </a:bodyPr>
          <a:lstStyle/>
          <a:p>
            <a:r>
              <a:rPr lang="en-US" sz="1600">
                <a:solidFill>
                  <a:schemeClr val="accent6"/>
                </a:solidFill>
              </a:rPr>
              <a:t>Main airline</a:t>
            </a:r>
            <a:endParaRPr lang="en-IE" sz="1600">
              <a:solidFill>
                <a:schemeClr val="accent6"/>
              </a:solidFill>
            </a:endParaRPr>
          </a:p>
        </p:txBody>
      </p:sp>
      <p:sp>
        <p:nvSpPr>
          <p:cNvPr id="69" name="TextBox 68">
            <a:extLst>
              <a:ext uri="{FF2B5EF4-FFF2-40B4-BE49-F238E27FC236}">
                <a16:creationId xmlns:a16="http://schemas.microsoft.com/office/drawing/2014/main" id="{06709DC1-AD6F-4772-8EDF-4123BF42CD71}"/>
              </a:ext>
            </a:extLst>
          </p:cNvPr>
          <p:cNvSpPr txBox="1"/>
          <p:nvPr/>
        </p:nvSpPr>
        <p:spPr>
          <a:xfrm>
            <a:off x="3482633" y="4961752"/>
            <a:ext cx="2202654" cy="369332"/>
          </a:xfrm>
          <a:prstGeom prst="rect">
            <a:avLst/>
          </a:prstGeom>
          <a:noFill/>
        </p:spPr>
        <p:txBody>
          <a:bodyPr wrap="none" rtlCol="0">
            <a:spAutoFit/>
          </a:bodyPr>
          <a:lstStyle/>
          <a:p>
            <a:r>
              <a:rPr lang="en-US"/>
              <a:t>Dep &amp; arrival airports</a:t>
            </a:r>
            <a:endParaRPr lang="en-IE"/>
          </a:p>
        </p:txBody>
      </p:sp>
      <p:cxnSp>
        <p:nvCxnSpPr>
          <p:cNvPr id="70" name="Straight Connector 69">
            <a:extLst>
              <a:ext uri="{FF2B5EF4-FFF2-40B4-BE49-F238E27FC236}">
                <a16:creationId xmlns:a16="http://schemas.microsoft.com/office/drawing/2014/main" id="{D5FB2381-DA4A-4321-B0C7-C5B0C8FBCEB8}"/>
              </a:ext>
            </a:extLst>
          </p:cNvPr>
          <p:cNvCxnSpPr>
            <a:cxnSpLocks/>
            <a:stCxn id="37" idx="1"/>
            <a:endCxn id="69" idx="0"/>
          </p:cNvCxnSpPr>
          <p:nvPr/>
        </p:nvCxnSpPr>
        <p:spPr>
          <a:xfrm flipH="1">
            <a:off x="4583960" y="4696094"/>
            <a:ext cx="1309161" cy="265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D7A97B0-2B50-46F4-A49A-AA212414D342}"/>
              </a:ext>
            </a:extLst>
          </p:cNvPr>
          <p:cNvCxnSpPr>
            <a:cxnSpLocks/>
            <a:endCxn id="67" idx="0"/>
          </p:cNvCxnSpPr>
          <p:nvPr/>
        </p:nvCxnSpPr>
        <p:spPr>
          <a:xfrm flipH="1">
            <a:off x="11465378" y="4864792"/>
            <a:ext cx="63142" cy="2578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EC49792-A22D-4F8F-87B2-A5484F29D9CC}"/>
              </a:ext>
            </a:extLst>
          </p:cNvPr>
          <p:cNvCxnSpPr>
            <a:cxnSpLocks/>
            <a:endCxn id="68" idx="0"/>
          </p:cNvCxnSpPr>
          <p:nvPr/>
        </p:nvCxnSpPr>
        <p:spPr>
          <a:xfrm flipH="1">
            <a:off x="6766962" y="4818350"/>
            <a:ext cx="71944" cy="50252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DA8744B9-14C3-4FEF-A6BF-E82EFDCA165D}"/>
              </a:ext>
            </a:extLst>
          </p:cNvPr>
          <p:cNvSpPr txBox="1"/>
          <p:nvPr/>
        </p:nvSpPr>
        <p:spPr>
          <a:xfrm>
            <a:off x="7003732" y="5022641"/>
            <a:ext cx="652743" cy="338554"/>
          </a:xfrm>
          <a:prstGeom prst="rect">
            <a:avLst/>
          </a:prstGeom>
          <a:noFill/>
        </p:spPr>
        <p:txBody>
          <a:bodyPr wrap="none" rtlCol="0">
            <a:spAutoFit/>
          </a:bodyPr>
          <a:lstStyle/>
          <a:p>
            <a:r>
              <a:rPr lang="en-US" sz="1600">
                <a:solidFill>
                  <a:srgbClr val="002060"/>
                </a:solidFill>
              </a:rPr>
              <a:t>Cabin</a:t>
            </a:r>
            <a:endParaRPr lang="en-IE" sz="1600">
              <a:solidFill>
                <a:srgbClr val="002060"/>
              </a:solidFill>
            </a:endParaRPr>
          </a:p>
        </p:txBody>
      </p:sp>
      <p:cxnSp>
        <p:nvCxnSpPr>
          <p:cNvPr id="78" name="Straight Connector 77">
            <a:extLst>
              <a:ext uri="{FF2B5EF4-FFF2-40B4-BE49-F238E27FC236}">
                <a16:creationId xmlns:a16="http://schemas.microsoft.com/office/drawing/2014/main" id="{0A1A95A0-BE32-4D63-B6B9-E76EBA14CEE3}"/>
              </a:ext>
            </a:extLst>
          </p:cNvPr>
          <p:cNvCxnSpPr>
            <a:cxnSpLocks/>
            <a:endCxn id="77" idx="0"/>
          </p:cNvCxnSpPr>
          <p:nvPr/>
        </p:nvCxnSpPr>
        <p:spPr>
          <a:xfrm>
            <a:off x="7279924" y="4818350"/>
            <a:ext cx="50180" cy="204291"/>
          </a:xfrm>
          <a:prstGeom prst="line">
            <a:avLst/>
          </a:prstGeom>
          <a:ln>
            <a:solidFill>
              <a:srgbClr val="282828"/>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9B7AFEA2-098C-4E22-A69E-18EED532E912}"/>
              </a:ext>
            </a:extLst>
          </p:cNvPr>
          <p:cNvSpPr txBox="1"/>
          <p:nvPr/>
        </p:nvSpPr>
        <p:spPr>
          <a:xfrm>
            <a:off x="8576790" y="5178458"/>
            <a:ext cx="893193" cy="338554"/>
          </a:xfrm>
          <a:prstGeom prst="rect">
            <a:avLst/>
          </a:prstGeom>
          <a:noFill/>
        </p:spPr>
        <p:txBody>
          <a:bodyPr wrap="none" rtlCol="0">
            <a:spAutoFit/>
          </a:bodyPr>
          <a:lstStyle/>
          <a:p>
            <a:r>
              <a:rPr lang="en-US" sz="1600">
                <a:solidFill>
                  <a:schemeClr val="bg1">
                    <a:lumMod val="50000"/>
                  </a:schemeClr>
                </a:solidFill>
              </a:rPr>
              <a:t>Itinerary</a:t>
            </a:r>
            <a:endParaRPr lang="en-IE" sz="1600">
              <a:solidFill>
                <a:schemeClr val="bg1">
                  <a:lumMod val="50000"/>
                </a:schemeClr>
              </a:solidFill>
            </a:endParaRPr>
          </a:p>
        </p:txBody>
      </p:sp>
      <p:cxnSp>
        <p:nvCxnSpPr>
          <p:cNvPr id="81" name="Straight Connector 80">
            <a:extLst>
              <a:ext uri="{FF2B5EF4-FFF2-40B4-BE49-F238E27FC236}">
                <a16:creationId xmlns:a16="http://schemas.microsoft.com/office/drawing/2014/main" id="{FFAF9FE6-E642-46B5-AED4-9585BEBD1B62}"/>
              </a:ext>
            </a:extLst>
          </p:cNvPr>
          <p:cNvCxnSpPr>
            <a:cxnSpLocks/>
            <a:stCxn id="37" idx="2"/>
            <a:endCxn id="80" idx="0"/>
          </p:cNvCxnSpPr>
          <p:nvPr/>
        </p:nvCxnSpPr>
        <p:spPr>
          <a:xfrm>
            <a:off x="8989482" y="4880760"/>
            <a:ext cx="33905" cy="297698"/>
          </a:xfrm>
          <a:prstGeom prst="line">
            <a:avLst/>
          </a:prstGeom>
          <a:ln>
            <a:solidFill>
              <a:srgbClr val="282828"/>
            </a:solidFill>
          </a:ln>
        </p:spPr>
        <p:style>
          <a:lnRef idx="1">
            <a:schemeClr val="accent1"/>
          </a:lnRef>
          <a:fillRef idx="0">
            <a:schemeClr val="accent1"/>
          </a:fillRef>
          <a:effectRef idx="0">
            <a:schemeClr val="accent1"/>
          </a:effectRef>
          <a:fontRef idx="minor">
            <a:schemeClr val="tx1"/>
          </a:fontRef>
        </p:style>
      </p:cxnSp>
      <p:pic>
        <p:nvPicPr>
          <p:cNvPr id="52" name="Picture 51" descr="Icon&#10;&#10;Description automatically generated">
            <a:extLst>
              <a:ext uri="{FF2B5EF4-FFF2-40B4-BE49-F238E27FC236}">
                <a16:creationId xmlns:a16="http://schemas.microsoft.com/office/drawing/2014/main" id="{794C883E-267F-4347-A39B-F60F6C24D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5228" y="363529"/>
            <a:ext cx="264202" cy="264202"/>
          </a:xfrm>
          <a:prstGeom prst="rect">
            <a:avLst/>
          </a:prstGeom>
        </p:spPr>
      </p:pic>
    </p:spTree>
    <p:extLst>
      <p:ext uri="{BB962C8B-B14F-4D97-AF65-F5344CB8AC3E}">
        <p14:creationId xmlns:p14="http://schemas.microsoft.com/office/powerpoint/2010/main" val="386453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8">
                                            <p:bg/>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3" grpId="0"/>
      <p:bldP spid="44" grpId="0"/>
      <p:bldP spid="45" grpId="0"/>
      <p:bldP spid="46" grpId="0"/>
      <p:bldP spid="48" grpId="0" uiExpand="1" build="p" animBg="1"/>
      <p:bldP spid="49" grpId="0"/>
      <p:bldP spid="50" grpId="0"/>
      <p:bldP spid="51" grpId="0"/>
      <p:bldP spid="67" grpId="0"/>
      <p:bldP spid="68" grpId="0"/>
      <p:bldP spid="69" grpId="0"/>
      <p:bldP spid="77" grpId="0"/>
      <p:bldP spid="8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8224" y="282797"/>
            <a:ext cx="11253216" cy="482549"/>
          </a:xfrm>
        </p:spPr>
        <p:txBody>
          <a:bodyPr/>
          <a:lstStyle/>
          <a:p>
            <a:r>
              <a:rPr lang="en-US"/>
              <a:t>Data presentation</a:t>
            </a:r>
          </a:p>
        </p:txBody>
      </p:sp>
      <p:sp>
        <p:nvSpPr>
          <p:cNvPr id="10" name="Text Placeholder 8">
            <a:extLst>
              <a:ext uri="{FF2B5EF4-FFF2-40B4-BE49-F238E27FC236}">
                <a16:creationId xmlns:a16="http://schemas.microsoft.com/office/drawing/2014/main" id="{A3481722-3E17-4AEB-B151-6132BDC613E5}"/>
              </a:ext>
            </a:extLst>
          </p:cNvPr>
          <p:cNvSpPr>
            <a:spLocks noGrp="1"/>
          </p:cNvSpPr>
          <p:nvPr>
            <p:ph type="body" sz="quarter" idx="18"/>
          </p:nvPr>
        </p:nvSpPr>
        <p:spPr>
          <a:xfrm>
            <a:off x="482954" y="1500326"/>
            <a:ext cx="10383314" cy="5357674"/>
          </a:xfrm>
        </p:spPr>
        <p:txBody>
          <a:bodyPr/>
          <a:lstStyle/>
          <a:p>
            <a:pPr marL="457200" indent="-457200">
              <a:buFont typeface="Wingdings" panose="05000000000000000000" pitchFamily="2" charset="2"/>
              <a:buChar char="Ø"/>
            </a:pPr>
            <a:r>
              <a:rPr lang="en-US" sz="3200">
                <a:solidFill>
                  <a:srgbClr val="282828"/>
                </a:solidFill>
              </a:rPr>
              <a:t>A search query</a:t>
            </a:r>
          </a:p>
          <a:p>
            <a:r>
              <a:rPr lang="en-US" sz="2600">
                <a:solidFill>
                  <a:srgbClr val="282828"/>
                </a:solidFill>
              </a:rPr>
              <a:t>        </a:t>
            </a:r>
            <a:r>
              <a:rPr lang="en-US" sz="2400">
                <a:solidFill>
                  <a:schemeClr val="bg1">
                    <a:lumMod val="50000"/>
                  </a:schemeClr>
                </a:solidFill>
              </a:rPr>
              <a:t>Returns:</a:t>
            </a:r>
          </a:p>
          <a:p>
            <a:endParaRPr lang="en-US" sz="400">
              <a:solidFill>
                <a:schemeClr val="bg1">
                  <a:lumMod val="50000"/>
                </a:schemeClr>
              </a:solidFill>
            </a:endParaRPr>
          </a:p>
          <a:p>
            <a:pPr marL="1142949" lvl="2" indent="-457200">
              <a:buFont typeface="Wingdings" panose="05000000000000000000" pitchFamily="2" charset="2"/>
              <a:buChar char="Ø"/>
            </a:pPr>
            <a:r>
              <a:rPr lang="en-US" sz="3200">
                <a:solidFill>
                  <a:srgbClr val="282828"/>
                </a:solidFill>
              </a:rPr>
              <a:t>Travel recommendations (up to 60)</a:t>
            </a:r>
          </a:p>
          <a:p>
            <a:r>
              <a:rPr lang="en-US" sz="2600">
                <a:solidFill>
                  <a:srgbClr val="282828"/>
                </a:solidFill>
              </a:rPr>
              <a:t>	</a:t>
            </a:r>
            <a:r>
              <a:rPr lang="en-US" sz="2400">
                <a:solidFill>
                  <a:srgbClr val="282828"/>
                </a:solidFill>
              </a:rPr>
              <a:t>     </a:t>
            </a:r>
            <a:r>
              <a:rPr lang="en-US" sz="2400">
                <a:solidFill>
                  <a:schemeClr val="bg1">
                    <a:lumMod val="50000"/>
                  </a:schemeClr>
                </a:solidFill>
              </a:rPr>
              <a:t>Consisting in:</a:t>
            </a:r>
            <a:r>
              <a:rPr lang="en-US" sz="2400">
                <a:solidFill>
                  <a:srgbClr val="282828"/>
                </a:solidFill>
              </a:rPr>
              <a:t> </a:t>
            </a:r>
          </a:p>
          <a:p>
            <a:endParaRPr lang="en-US" sz="400">
              <a:solidFill>
                <a:srgbClr val="282828"/>
              </a:solidFill>
            </a:endParaRPr>
          </a:p>
          <a:p>
            <a:pPr marL="1828698" lvl="4" indent="-457200">
              <a:buFont typeface="Wingdings" panose="05000000000000000000" pitchFamily="2" charset="2"/>
              <a:buChar char="Ø"/>
            </a:pPr>
            <a:r>
              <a:rPr lang="en-US" sz="3200">
                <a:solidFill>
                  <a:srgbClr val="282828"/>
                </a:solidFill>
              </a:rPr>
              <a:t>Flights (up to 8)</a:t>
            </a:r>
          </a:p>
          <a:p>
            <a:pPr marL="457200" indent="-457200">
              <a:buFont typeface="Wingdings" panose="05000000000000000000" pitchFamily="2" charset="2"/>
              <a:buChar char="Ø"/>
            </a:pPr>
            <a:endParaRPr lang="en-US" sz="4900">
              <a:solidFill>
                <a:srgbClr val="282828"/>
              </a:solidFill>
            </a:endParaRPr>
          </a:p>
          <a:p>
            <a:pPr marL="457200" indent="-457200">
              <a:buFont typeface="Wingdings" panose="05000000000000000000" pitchFamily="2" charset="2"/>
              <a:buChar char="Ø"/>
            </a:pPr>
            <a:endParaRPr lang="en-US" sz="2000"/>
          </a:p>
          <a:p>
            <a:pPr marL="457200" indent="-457200">
              <a:buFont typeface="Arial" panose="020B0604020202020204" pitchFamily="34" charset="0"/>
              <a:buChar char="•"/>
            </a:pPr>
            <a:endParaRPr lang="en-US" sz="2000"/>
          </a:p>
        </p:txBody>
      </p:sp>
      <p:sp>
        <p:nvSpPr>
          <p:cNvPr id="6" name="Footer Placeholder 4">
            <a:extLst>
              <a:ext uri="{FF2B5EF4-FFF2-40B4-BE49-F238E27FC236}">
                <a16:creationId xmlns:a16="http://schemas.microsoft.com/office/drawing/2014/main" id="{36D5847C-3E35-4BEC-9DC7-A1357397B615}"/>
              </a:ext>
            </a:extLst>
          </p:cNvPr>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defPPr>
              <a:defRPr lang="en-US"/>
            </a:defPPr>
            <a:lvl1pPr algn="l" defTabSz="457200" rtl="0" fontAlgn="base">
              <a:spcBef>
                <a:spcPct val="0"/>
              </a:spcBef>
              <a:spcAft>
                <a:spcPct val="0"/>
              </a:spcAft>
              <a:defRPr sz="700" kern="1200">
                <a:solidFill>
                  <a:schemeClr val="bg1">
                    <a:lumMod val="65000"/>
                  </a:schemeClr>
                </a:solidFill>
                <a:latin typeface="+mj-lt"/>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a:lstStyle>
          <a:p>
            <a:r>
              <a:rPr lang="en-GB"/>
              <a:t>© Amadeus IT Group and its affiliates and subsidiaries</a:t>
            </a:r>
            <a:endParaRPr lang="en-GB" noProof="0"/>
          </a:p>
        </p:txBody>
      </p:sp>
      <p:sp>
        <p:nvSpPr>
          <p:cNvPr id="5" name="Rounded Rectangle 3">
            <a:extLst>
              <a:ext uri="{FF2B5EF4-FFF2-40B4-BE49-F238E27FC236}">
                <a16:creationId xmlns:a16="http://schemas.microsoft.com/office/drawing/2014/main" id="{0F8A8444-1E2A-42BB-A215-3F2786A6A103}"/>
              </a:ext>
            </a:extLst>
          </p:cNvPr>
          <p:cNvSpPr/>
          <p:nvPr/>
        </p:nvSpPr>
        <p:spPr>
          <a:xfrm>
            <a:off x="9131661" y="610059"/>
            <a:ext cx="1872208" cy="1557656"/>
          </a:xfrm>
          <a:prstGeom prst="roundRect">
            <a:avLst>
              <a:gd name="adj" fmla="val 3029"/>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Search id</a:t>
            </a:r>
          </a:p>
          <a:p>
            <a:r>
              <a:rPr lang="en-US" sz="1000">
                <a:solidFill>
                  <a:schemeClr val="tx1"/>
                </a:solidFill>
              </a:rPr>
              <a:t>Search country</a:t>
            </a:r>
          </a:p>
          <a:p>
            <a:r>
              <a:rPr lang="en-US" sz="1000">
                <a:solidFill>
                  <a:schemeClr val="tx1"/>
                </a:solidFill>
              </a:rPr>
              <a:t>Search date</a:t>
            </a:r>
          </a:p>
          <a:p>
            <a:r>
              <a:rPr lang="en-US" sz="1000">
                <a:solidFill>
                  <a:schemeClr val="tx1"/>
                </a:solidFill>
              </a:rPr>
              <a:t>Search time</a:t>
            </a:r>
          </a:p>
          <a:p>
            <a:r>
              <a:rPr lang="en-US" sz="1000">
                <a:solidFill>
                  <a:schemeClr val="tx1"/>
                </a:solidFill>
              </a:rPr>
              <a:t>Origin city</a:t>
            </a:r>
          </a:p>
          <a:p>
            <a:r>
              <a:rPr lang="en-US" sz="1000">
                <a:solidFill>
                  <a:schemeClr val="tx1"/>
                </a:solidFill>
              </a:rPr>
              <a:t>Destination city</a:t>
            </a:r>
          </a:p>
          <a:p>
            <a:r>
              <a:rPr lang="en-US" sz="1000">
                <a:solidFill>
                  <a:schemeClr val="tx1"/>
                </a:solidFill>
              </a:rPr>
              <a:t>Departure date</a:t>
            </a:r>
          </a:p>
          <a:p>
            <a:r>
              <a:rPr lang="en-US" sz="1000">
                <a:solidFill>
                  <a:schemeClr val="tx1"/>
                </a:solidFill>
              </a:rPr>
              <a:t>Return date</a:t>
            </a:r>
          </a:p>
          <a:p>
            <a:r>
              <a:rPr lang="en-US" sz="1000">
                <a:solidFill>
                  <a:schemeClr val="tx1"/>
                </a:solidFill>
              </a:rPr>
              <a:t>Passengers</a:t>
            </a:r>
          </a:p>
          <a:p>
            <a:r>
              <a:rPr lang="en-US" sz="1000">
                <a:solidFill>
                  <a:schemeClr val="tx1"/>
                </a:solidFill>
              </a:rPr>
              <a:t>Currency</a:t>
            </a:r>
          </a:p>
        </p:txBody>
      </p:sp>
      <p:sp>
        <p:nvSpPr>
          <p:cNvPr id="8" name="Rounded Rectangle 25">
            <a:extLst>
              <a:ext uri="{FF2B5EF4-FFF2-40B4-BE49-F238E27FC236}">
                <a16:creationId xmlns:a16="http://schemas.microsoft.com/office/drawing/2014/main" id="{E5F2896D-0C21-4887-9884-0A1F0E63D497}"/>
              </a:ext>
            </a:extLst>
          </p:cNvPr>
          <p:cNvSpPr/>
          <p:nvPr/>
        </p:nvSpPr>
        <p:spPr>
          <a:xfrm>
            <a:off x="9131661" y="255237"/>
            <a:ext cx="1872208" cy="347930"/>
          </a:xfrm>
          <a:prstGeom prst="roundRect">
            <a:avLst>
              <a:gd name="adj" fmla="val 3029"/>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tx1"/>
                </a:solidFill>
              </a:rPr>
              <a:t>Search</a:t>
            </a:r>
          </a:p>
        </p:txBody>
      </p:sp>
      <p:sp>
        <p:nvSpPr>
          <p:cNvPr id="9" name="Rounded Rectangle 29">
            <a:extLst>
              <a:ext uri="{FF2B5EF4-FFF2-40B4-BE49-F238E27FC236}">
                <a16:creationId xmlns:a16="http://schemas.microsoft.com/office/drawing/2014/main" id="{12F182C3-9799-4B52-9254-35B96492226B}"/>
              </a:ext>
            </a:extLst>
          </p:cNvPr>
          <p:cNvSpPr/>
          <p:nvPr/>
        </p:nvSpPr>
        <p:spPr>
          <a:xfrm>
            <a:off x="9167664" y="2665308"/>
            <a:ext cx="1872208" cy="921661"/>
          </a:xfrm>
          <a:prstGeom prst="roundRect">
            <a:avLst>
              <a:gd name="adj" fmla="val 3029"/>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000">
              <a:solidFill>
                <a:schemeClr val="tx1"/>
              </a:solidFill>
            </a:endParaRPr>
          </a:p>
          <a:p>
            <a:endParaRPr lang="en-US" sz="1000">
              <a:solidFill>
                <a:schemeClr val="tx1"/>
              </a:solidFill>
            </a:endParaRPr>
          </a:p>
          <a:p>
            <a:r>
              <a:rPr lang="en-US" sz="1000">
                <a:solidFill>
                  <a:schemeClr val="tx1"/>
                </a:solidFill>
              </a:rPr>
              <a:t>price</a:t>
            </a:r>
            <a:br>
              <a:rPr lang="en-US" sz="1000">
                <a:solidFill>
                  <a:schemeClr val="tx1"/>
                </a:solidFill>
              </a:rPr>
            </a:br>
            <a:r>
              <a:rPr lang="en-US" sz="1000">
                <a:solidFill>
                  <a:schemeClr val="tx1"/>
                </a:solidFill>
              </a:rPr>
              <a:t>taxes</a:t>
            </a:r>
          </a:p>
          <a:p>
            <a:r>
              <a:rPr lang="en-US" sz="1000">
                <a:solidFill>
                  <a:schemeClr val="tx1"/>
                </a:solidFill>
              </a:rPr>
              <a:t>fees</a:t>
            </a:r>
          </a:p>
        </p:txBody>
      </p:sp>
      <p:sp>
        <p:nvSpPr>
          <p:cNvPr id="11" name="Rounded Rectangle 30">
            <a:extLst>
              <a:ext uri="{FF2B5EF4-FFF2-40B4-BE49-F238E27FC236}">
                <a16:creationId xmlns:a16="http://schemas.microsoft.com/office/drawing/2014/main" id="{2F528BB3-A04D-47B0-9CF9-18AF8701B0B1}"/>
              </a:ext>
            </a:extLst>
          </p:cNvPr>
          <p:cNvSpPr/>
          <p:nvPr/>
        </p:nvSpPr>
        <p:spPr>
          <a:xfrm>
            <a:off x="9167664" y="2665307"/>
            <a:ext cx="1872208" cy="353575"/>
          </a:xfrm>
          <a:prstGeom prst="roundRect">
            <a:avLst>
              <a:gd name="adj" fmla="val 3029"/>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tx1"/>
                </a:solidFill>
              </a:rPr>
              <a:t>Recommendation</a:t>
            </a:r>
          </a:p>
        </p:txBody>
      </p:sp>
      <p:sp>
        <p:nvSpPr>
          <p:cNvPr id="12" name="Diamond 11">
            <a:extLst>
              <a:ext uri="{FF2B5EF4-FFF2-40B4-BE49-F238E27FC236}">
                <a16:creationId xmlns:a16="http://schemas.microsoft.com/office/drawing/2014/main" id="{AD54E3F5-5F9D-4F9C-AD55-92C4398BF2B6}"/>
              </a:ext>
            </a:extLst>
          </p:cNvPr>
          <p:cNvSpPr/>
          <p:nvPr/>
        </p:nvSpPr>
        <p:spPr>
          <a:xfrm>
            <a:off x="10031760" y="2167715"/>
            <a:ext cx="144016" cy="144016"/>
          </a:xfrm>
          <a:prstGeom prst="diamond">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cxnSp>
        <p:nvCxnSpPr>
          <p:cNvPr id="13" name="Straight Connector 12">
            <a:extLst>
              <a:ext uri="{FF2B5EF4-FFF2-40B4-BE49-F238E27FC236}">
                <a16:creationId xmlns:a16="http://schemas.microsoft.com/office/drawing/2014/main" id="{D70A575B-B971-4DCA-8A3A-5C7FF1C8CA17}"/>
              </a:ext>
            </a:extLst>
          </p:cNvPr>
          <p:cNvCxnSpPr>
            <a:stCxn id="12" idx="2"/>
            <a:endCxn id="11" idx="0"/>
          </p:cNvCxnSpPr>
          <p:nvPr/>
        </p:nvCxnSpPr>
        <p:spPr>
          <a:xfrm>
            <a:off x="10103768" y="2311732"/>
            <a:ext cx="0" cy="353575"/>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9F9B06C-4B79-400E-9F23-DE7F46362959}"/>
              </a:ext>
            </a:extLst>
          </p:cNvPr>
          <p:cNvSpPr txBox="1"/>
          <p:nvPr/>
        </p:nvSpPr>
        <p:spPr>
          <a:xfrm>
            <a:off x="10139772" y="2116613"/>
            <a:ext cx="288032" cy="246221"/>
          </a:xfrm>
          <a:prstGeom prst="rect">
            <a:avLst/>
          </a:prstGeom>
          <a:noFill/>
        </p:spPr>
        <p:txBody>
          <a:bodyPr wrap="square" rtlCol="0">
            <a:spAutoFit/>
          </a:bodyPr>
          <a:lstStyle/>
          <a:p>
            <a:pPr>
              <a:spcBef>
                <a:spcPts val="480"/>
              </a:spcBef>
              <a:buClr>
                <a:schemeClr val="tx2"/>
              </a:buClr>
              <a:buSzPct val="120000"/>
            </a:pPr>
            <a:r>
              <a:rPr lang="en-US" sz="1000"/>
              <a:t>1</a:t>
            </a:r>
            <a:endParaRPr lang="en-IE" sz="1000" err="1"/>
          </a:p>
        </p:txBody>
      </p:sp>
      <p:sp>
        <p:nvSpPr>
          <p:cNvPr id="15" name="TextBox 14">
            <a:extLst>
              <a:ext uri="{FF2B5EF4-FFF2-40B4-BE49-F238E27FC236}">
                <a16:creationId xmlns:a16="http://schemas.microsoft.com/office/drawing/2014/main" id="{43951C3A-E9E4-4A14-9643-BD8747959B24}"/>
              </a:ext>
            </a:extLst>
          </p:cNvPr>
          <p:cNvSpPr txBox="1"/>
          <p:nvPr/>
        </p:nvSpPr>
        <p:spPr>
          <a:xfrm>
            <a:off x="10103768" y="2446951"/>
            <a:ext cx="288032" cy="246221"/>
          </a:xfrm>
          <a:prstGeom prst="rect">
            <a:avLst/>
          </a:prstGeom>
          <a:noFill/>
        </p:spPr>
        <p:txBody>
          <a:bodyPr wrap="square" rtlCol="0">
            <a:spAutoFit/>
          </a:bodyPr>
          <a:lstStyle/>
          <a:p>
            <a:pPr>
              <a:spcBef>
                <a:spcPts val="480"/>
              </a:spcBef>
              <a:buClr>
                <a:schemeClr val="tx2"/>
              </a:buClr>
              <a:buSzPct val="120000"/>
            </a:pPr>
            <a:r>
              <a:rPr lang="en-US" sz="1000"/>
              <a:t>*</a:t>
            </a:r>
            <a:endParaRPr lang="en-IE" sz="1000" err="1"/>
          </a:p>
        </p:txBody>
      </p:sp>
      <p:sp>
        <p:nvSpPr>
          <p:cNvPr id="16" name="Rounded Rectangle 35">
            <a:extLst>
              <a:ext uri="{FF2B5EF4-FFF2-40B4-BE49-F238E27FC236}">
                <a16:creationId xmlns:a16="http://schemas.microsoft.com/office/drawing/2014/main" id="{7B2C0E2B-DF90-40E0-B2E7-40657B0F524E}"/>
              </a:ext>
            </a:extLst>
          </p:cNvPr>
          <p:cNvSpPr/>
          <p:nvPr/>
        </p:nvSpPr>
        <p:spPr>
          <a:xfrm>
            <a:off x="9167664" y="4066229"/>
            <a:ext cx="1872208" cy="2153339"/>
          </a:xfrm>
          <a:prstGeom prst="roundRect">
            <a:avLst>
              <a:gd name="adj" fmla="val 3029"/>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000">
              <a:solidFill>
                <a:schemeClr val="tx1"/>
              </a:solidFill>
            </a:endParaRPr>
          </a:p>
          <a:p>
            <a:r>
              <a:rPr lang="en-US" sz="1000">
                <a:solidFill>
                  <a:schemeClr val="tx1"/>
                </a:solidFill>
              </a:rPr>
              <a:t>Departure airport</a:t>
            </a:r>
          </a:p>
          <a:p>
            <a:r>
              <a:rPr lang="en-US" sz="1000">
                <a:solidFill>
                  <a:schemeClr val="tx1"/>
                </a:solidFill>
              </a:rPr>
              <a:t>Departure date</a:t>
            </a:r>
          </a:p>
          <a:p>
            <a:r>
              <a:rPr lang="en-US" sz="1000">
                <a:solidFill>
                  <a:schemeClr val="tx1"/>
                </a:solidFill>
              </a:rPr>
              <a:t>Departure time</a:t>
            </a:r>
          </a:p>
          <a:p>
            <a:r>
              <a:rPr lang="en-US" sz="1000">
                <a:solidFill>
                  <a:schemeClr val="tx1"/>
                </a:solidFill>
              </a:rPr>
              <a:t>Arrival airport</a:t>
            </a:r>
          </a:p>
          <a:p>
            <a:r>
              <a:rPr lang="en-US" sz="1000">
                <a:solidFill>
                  <a:schemeClr val="tx1"/>
                </a:solidFill>
              </a:rPr>
              <a:t>Arrival date</a:t>
            </a:r>
          </a:p>
          <a:p>
            <a:r>
              <a:rPr lang="en-US" sz="1000">
                <a:solidFill>
                  <a:schemeClr val="tx1"/>
                </a:solidFill>
              </a:rPr>
              <a:t>Arrival Time</a:t>
            </a:r>
          </a:p>
          <a:p>
            <a:r>
              <a:rPr lang="en-US" sz="1000">
                <a:solidFill>
                  <a:schemeClr val="tx1"/>
                </a:solidFill>
              </a:rPr>
              <a:t>Operating airline</a:t>
            </a:r>
          </a:p>
          <a:p>
            <a:r>
              <a:rPr lang="en-US" sz="1000">
                <a:solidFill>
                  <a:schemeClr val="tx1"/>
                </a:solidFill>
              </a:rPr>
              <a:t>Marketing airline</a:t>
            </a:r>
          </a:p>
          <a:p>
            <a:r>
              <a:rPr lang="en-US" sz="1000">
                <a:solidFill>
                  <a:schemeClr val="tx1"/>
                </a:solidFill>
              </a:rPr>
              <a:t>Flight number</a:t>
            </a:r>
          </a:p>
          <a:p>
            <a:r>
              <a:rPr lang="en-US" sz="1000">
                <a:solidFill>
                  <a:schemeClr val="tx1"/>
                </a:solidFill>
              </a:rPr>
              <a:t>cabin</a:t>
            </a:r>
          </a:p>
        </p:txBody>
      </p:sp>
      <p:sp>
        <p:nvSpPr>
          <p:cNvPr id="17" name="Rounded Rectangle 37">
            <a:extLst>
              <a:ext uri="{FF2B5EF4-FFF2-40B4-BE49-F238E27FC236}">
                <a16:creationId xmlns:a16="http://schemas.microsoft.com/office/drawing/2014/main" id="{75D9A23F-A97C-4711-A271-3DB1A97EE1CE}"/>
              </a:ext>
            </a:extLst>
          </p:cNvPr>
          <p:cNvSpPr/>
          <p:nvPr/>
        </p:nvSpPr>
        <p:spPr>
          <a:xfrm>
            <a:off x="9167664" y="4066229"/>
            <a:ext cx="1872208" cy="353575"/>
          </a:xfrm>
          <a:prstGeom prst="roundRect">
            <a:avLst>
              <a:gd name="adj" fmla="val 3029"/>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tx1"/>
                </a:solidFill>
              </a:rPr>
              <a:t>Flight</a:t>
            </a:r>
          </a:p>
        </p:txBody>
      </p:sp>
      <p:sp>
        <p:nvSpPr>
          <p:cNvPr id="18" name="Diamond 17">
            <a:extLst>
              <a:ext uri="{FF2B5EF4-FFF2-40B4-BE49-F238E27FC236}">
                <a16:creationId xmlns:a16="http://schemas.microsoft.com/office/drawing/2014/main" id="{8BE84314-B336-4C2E-AE00-91045EC90912}"/>
              </a:ext>
            </a:extLst>
          </p:cNvPr>
          <p:cNvSpPr/>
          <p:nvPr/>
        </p:nvSpPr>
        <p:spPr>
          <a:xfrm>
            <a:off x="10031760" y="3586969"/>
            <a:ext cx="144016" cy="144016"/>
          </a:xfrm>
          <a:prstGeom prst="diamond">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cxnSp>
        <p:nvCxnSpPr>
          <p:cNvPr id="19" name="Straight Connector 18">
            <a:extLst>
              <a:ext uri="{FF2B5EF4-FFF2-40B4-BE49-F238E27FC236}">
                <a16:creationId xmlns:a16="http://schemas.microsoft.com/office/drawing/2014/main" id="{EED8429F-9F0A-42A3-81D4-93253071D7AB}"/>
              </a:ext>
            </a:extLst>
          </p:cNvPr>
          <p:cNvCxnSpPr>
            <a:stCxn id="18" idx="2"/>
            <a:endCxn id="17" idx="0"/>
          </p:cNvCxnSpPr>
          <p:nvPr/>
        </p:nvCxnSpPr>
        <p:spPr>
          <a:xfrm>
            <a:off x="10103768" y="3730985"/>
            <a:ext cx="0" cy="335244"/>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638DA37-9579-4C96-AA62-10ABB7F62596}"/>
              </a:ext>
            </a:extLst>
          </p:cNvPr>
          <p:cNvSpPr txBox="1"/>
          <p:nvPr/>
        </p:nvSpPr>
        <p:spPr>
          <a:xfrm>
            <a:off x="10138344" y="3594310"/>
            <a:ext cx="288032" cy="246221"/>
          </a:xfrm>
          <a:prstGeom prst="rect">
            <a:avLst/>
          </a:prstGeom>
          <a:noFill/>
        </p:spPr>
        <p:txBody>
          <a:bodyPr wrap="square" rtlCol="0">
            <a:spAutoFit/>
          </a:bodyPr>
          <a:lstStyle/>
          <a:p>
            <a:pPr>
              <a:spcBef>
                <a:spcPts val="480"/>
              </a:spcBef>
              <a:buClr>
                <a:schemeClr val="tx2"/>
              </a:buClr>
              <a:buSzPct val="120000"/>
            </a:pPr>
            <a:r>
              <a:rPr lang="en-US" sz="1000"/>
              <a:t>1</a:t>
            </a:r>
            <a:endParaRPr lang="en-IE" sz="1000" err="1"/>
          </a:p>
        </p:txBody>
      </p:sp>
      <p:sp>
        <p:nvSpPr>
          <p:cNvPr id="21" name="TextBox 20">
            <a:extLst>
              <a:ext uri="{FF2B5EF4-FFF2-40B4-BE49-F238E27FC236}">
                <a16:creationId xmlns:a16="http://schemas.microsoft.com/office/drawing/2014/main" id="{CEE8981C-F7E7-4CC1-9790-34E8B457286E}"/>
              </a:ext>
            </a:extLst>
          </p:cNvPr>
          <p:cNvSpPr txBox="1"/>
          <p:nvPr/>
        </p:nvSpPr>
        <p:spPr>
          <a:xfrm>
            <a:off x="10103768" y="3847873"/>
            <a:ext cx="504056" cy="246221"/>
          </a:xfrm>
          <a:prstGeom prst="rect">
            <a:avLst/>
          </a:prstGeom>
          <a:noFill/>
        </p:spPr>
        <p:txBody>
          <a:bodyPr wrap="square" rtlCol="0">
            <a:spAutoFit/>
          </a:bodyPr>
          <a:lstStyle/>
          <a:p>
            <a:pPr>
              <a:spcBef>
                <a:spcPts val="480"/>
              </a:spcBef>
              <a:buClr>
                <a:schemeClr val="tx2"/>
              </a:buClr>
              <a:buSzPct val="120000"/>
            </a:pPr>
            <a:r>
              <a:rPr lang="en-US" sz="1000"/>
              <a:t>1..8</a:t>
            </a:r>
            <a:endParaRPr lang="en-IE" sz="1000" err="1"/>
          </a:p>
        </p:txBody>
      </p:sp>
      <p:cxnSp>
        <p:nvCxnSpPr>
          <p:cNvPr id="22" name="Straight Arrow Connector 21">
            <a:extLst>
              <a:ext uri="{FF2B5EF4-FFF2-40B4-BE49-F238E27FC236}">
                <a16:creationId xmlns:a16="http://schemas.microsoft.com/office/drawing/2014/main" id="{4B3A838F-DC34-4258-BAAC-BD679EE7FCA4}"/>
              </a:ext>
            </a:extLst>
          </p:cNvPr>
          <p:cNvCxnSpPr/>
          <p:nvPr/>
        </p:nvCxnSpPr>
        <p:spPr>
          <a:xfrm>
            <a:off x="916420" y="6156419"/>
            <a:ext cx="7150443"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E9E75F-7437-4B17-87FE-5A4FF2A6F178}"/>
              </a:ext>
            </a:extLst>
          </p:cNvPr>
          <p:cNvCxnSpPr/>
          <p:nvPr/>
        </p:nvCxnSpPr>
        <p:spPr>
          <a:xfrm>
            <a:off x="1773155" y="6041090"/>
            <a:ext cx="0" cy="2224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3D894B4-369F-4F30-8C76-7554DDA28E71}"/>
              </a:ext>
            </a:extLst>
          </p:cNvPr>
          <p:cNvCxnSpPr/>
          <p:nvPr/>
        </p:nvCxnSpPr>
        <p:spPr>
          <a:xfrm>
            <a:off x="5467826" y="6045208"/>
            <a:ext cx="0" cy="2224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8087E9-3D5D-4E8A-BB96-B36AAA935667}"/>
              </a:ext>
            </a:extLst>
          </p:cNvPr>
          <p:cNvCxnSpPr/>
          <p:nvPr/>
        </p:nvCxnSpPr>
        <p:spPr>
          <a:xfrm>
            <a:off x="6497555" y="6045208"/>
            <a:ext cx="0" cy="22242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C662C51-4EFD-42E8-827C-8F97C711CF5E}"/>
              </a:ext>
            </a:extLst>
          </p:cNvPr>
          <p:cNvSpPr txBox="1"/>
          <p:nvPr/>
        </p:nvSpPr>
        <p:spPr>
          <a:xfrm rot="19999930">
            <a:off x="1639790" y="5375563"/>
            <a:ext cx="1161793" cy="553998"/>
          </a:xfrm>
          <a:prstGeom prst="rect">
            <a:avLst/>
          </a:prstGeom>
          <a:noFill/>
        </p:spPr>
        <p:txBody>
          <a:bodyPr wrap="none" rtlCol="0">
            <a:spAutoFit/>
          </a:bodyPr>
          <a:lstStyle/>
          <a:p>
            <a:r>
              <a:rPr lang="en-US" sz="1600"/>
              <a:t>Search date</a:t>
            </a:r>
            <a:br>
              <a:rPr lang="en-US" sz="1400"/>
            </a:br>
            <a:r>
              <a:rPr lang="en-US" sz="1400"/>
              <a:t>E.g. 15JAN22</a:t>
            </a:r>
            <a:endParaRPr lang="en-IE" sz="1400"/>
          </a:p>
        </p:txBody>
      </p:sp>
      <p:sp>
        <p:nvSpPr>
          <p:cNvPr id="27" name="TextBox 26">
            <a:extLst>
              <a:ext uri="{FF2B5EF4-FFF2-40B4-BE49-F238E27FC236}">
                <a16:creationId xmlns:a16="http://schemas.microsoft.com/office/drawing/2014/main" id="{21E69F84-6BD7-4013-82E8-C24017A4B135}"/>
              </a:ext>
            </a:extLst>
          </p:cNvPr>
          <p:cNvSpPr txBox="1"/>
          <p:nvPr/>
        </p:nvSpPr>
        <p:spPr>
          <a:xfrm rot="19999930">
            <a:off x="5137859" y="5244706"/>
            <a:ext cx="1458669" cy="553998"/>
          </a:xfrm>
          <a:prstGeom prst="rect">
            <a:avLst/>
          </a:prstGeom>
          <a:noFill/>
        </p:spPr>
        <p:txBody>
          <a:bodyPr wrap="none" rtlCol="0">
            <a:spAutoFit/>
          </a:bodyPr>
          <a:lstStyle/>
          <a:p>
            <a:r>
              <a:rPr lang="en-US" sz="1600"/>
              <a:t>Departure date</a:t>
            </a:r>
            <a:br>
              <a:rPr lang="en-US" sz="1400"/>
            </a:br>
            <a:r>
              <a:rPr lang="en-US" sz="1400"/>
              <a:t>E.g. 15JUN22</a:t>
            </a:r>
            <a:endParaRPr lang="en-IE" sz="1400"/>
          </a:p>
        </p:txBody>
      </p:sp>
      <p:sp>
        <p:nvSpPr>
          <p:cNvPr id="28" name="TextBox 27">
            <a:extLst>
              <a:ext uri="{FF2B5EF4-FFF2-40B4-BE49-F238E27FC236}">
                <a16:creationId xmlns:a16="http://schemas.microsoft.com/office/drawing/2014/main" id="{7D442127-7708-439A-9CFA-30C960998405}"/>
              </a:ext>
            </a:extLst>
          </p:cNvPr>
          <p:cNvSpPr txBox="1"/>
          <p:nvPr/>
        </p:nvSpPr>
        <p:spPr>
          <a:xfrm>
            <a:off x="2377205" y="6441533"/>
            <a:ext cx="2245487" cy="307777"/>
          </a:xfrm>
          <a:prstGeom prst="rect">
            <a:avLst/>
          </a:prstGeom>
          <a:noFill/>
        </p:spPr>
        <p:txBody>
          <a:bodyPr wrap="none" rtlCol="0">
            <a:spAutoFit/>
          </a:bodyPr>
          <a:lstStyle/>
          <a:p>
            <a:r>
              <a:rPr lang="en-US" sz="1400">
                <a:solidFill>
                  <a:srgbClr val="00B050"/>
                </a:solidFill>
              </a:rPr>
              <a:t>Advance purchase: 156 days</a:t>
            </a:r>
            <a:endParaRPr lang="en-IE" sz="1400">
              <a:solidFill>
                <a:srgbClr val="00B050"/>
              </a:solidFill>
            </a:endParaRPr>
          </a:p>
        </p:txBody>
      </p:sp>
      <p:sp>
        <p:nvSpPr>
          <p:cNvPr id="29" name="TextBox 28">
            <a:extLst>
              <a:ext uri="{FF2B5EF4-FFF2-40B4-BE49-F238E27FC236}">
                <a16:creationId xmlns:a16="http://schemas.microsoft.com/office/drawing/2014/main" id="{0008A058-EC50-41BD-92B7-6DEDCB658AA3}"/>
              </a:ext>
            </a:extLst>
          </p:cNvPr>
          <p:cNvSpPr txBox="1"/>
          <p:nvPr/>
        </p:nvSpPr>
        <p:spPr>
          <a:xfrm rot="19999930">
            <a:off x="6429032" y="5215356"/>
            <a:ext cx="1169744" cy="553998"/>
          </a:xfrm>
          <a:prstGeom prst="rect">
            <a:avLst/>
          </a:prstGeom>
          <a:noFill/>
        </p:spPr>
        <p:txBody>
          <a:bodyPr wrap="none" rtlCol="0">
            <a:spAutoFit/>
          </a:bodyPr>
          <a:lstStyle/>
          <a:p>
            <a:r>
              <a:rPr lang="en-US" sz="1600"/>
              <a:t>Return date</a:t>
            </a:r>
            <a:br>
              <a:rPr lang="en-US" sz="1400"/>
            </a:br>
            <a:r>
              <a:rPr lang="en-US" sz="1400"/>
              <a:t>E.g. 22JUN22</a:t>
            </a:r>
            <a:endParaRPr lang="en-IE" sz="1400"/>
          </a:p>
        </p:txBody>
      </p:sp>
      <p:cxnSp>
        <p:nvCxnSpPr>
          <p:cNvPr id="30" name="Straight Arrow Connector 29">
            <a:extLst>
              <a:ext uri="{FF2B5EF4-FFF2-40B4-BE49-F238E27FC236}">
                <a16:creationId xmlns:a16="http://schemas.microsoft.com/office/drawing/2014/main" id="{45D043EB-899C-41FB-9FAF-182C5E125E46}"/>
              </a:ext>
            </a:extLst>
          </p:cNvPr>
          <p:cNvCxnSpPr>
            <a:cxnSpLocks/>
          </p:cNvCxnSpPr>
          <p:nvPr/>
        </p:nvCxnSpPr>
        <p:spPr>
          <a:xfrm>
            <a:off x="1987339" y="6430755"/>
            <a:ext cx="3281310"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96E0474-99A6-4ACB-9D94-F8A4E187D9B4}"/>
              </a:ext>
            </a:extLst>
          </p:cNvPr>
          <p:cNvSpPr txBox="1"/>
          <p:nvPr/>
        </p:nvSpPr>
        <p:spPr>
          <a:xfrm>
            <a:off x="5446221" y="6469378"/>
            <a:ext cx="1702902" cy="307777"/>
          </a:xfrm>
          <a:prstGeom prst="rect">
            <a:avLst/>
          </a:prstGeom>
          <a:noFill/>
        </p:spPr>
        <p:txBody>
          <a:bodyPr wrap="none" rtlCol="0">
            <a:spAutoFit/>
          </a:bodyPr>
          <a:lstStyle/>
          <a:p>
            <a:r>
              <a:rPr lang="en-US" sz="1400">
                <a:solidFill>
                  <a:srgbClr val="00B050"/>
                </a:solidFill>
              </a:rPr>
              <a:t>Stay duration: 7 days</a:t>
            </a:r>
            <a:endParaRPr lang="en-IE" sz="1400">
              <a:solidFill>
                <a:srgbClr val="00B050"/>
              </a:solidFill>
            </a:endParaRPr>
          </a:p>
        </p:txBody>
      </p:sp>
      <p:cxnSp>
        <p:nvCxnSpPr>
          <p:cNvPr id="32" name="Straight Arrow Connector 31">
            <a:extLst>
              <a:ext uri="{FF2B5EF4-FFF2-40B4-BE49-F238E27FC236}">
                <a16:creationId xmlns:a16="http://schemas.microsoft.com/office/drawing/2014/main" id="{09A88948-1E6C-4550-9974-D74E67767088}"/>
              </a:ext>
            </a:extLst>
          </p:cNvPr>
          <p:cNvCxnSpPr>
            <a:cxnSpLocks/>
          </p:cNvCxnSpPr>
          <p:nvPr/>
        </p:nvCxnSpPr>
        <p:spPr>
          <a:xfrm>
            <a:off x="5519076" y="6430755"/>
            <a:ext cx="911957"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C21316D7-118D-41C6-A05E-149E116833F1}"/>
              </a:ext>
            </a:extLst>
          </p:cNvPr>
          <p:cNvSpPr txBox="1">
            <a:spLocks/>
          </p:cNvSpPr>
          <p:nvPr/>
        </p:nvSpPr>
        <p:spPr>
          <a:xfrm>
            <a:off x="268224" y="779412"/>
            <a:ext cx="11228613" cy="468000"/>
          </a:xfrm>
          <a:prstGeom prst="rect">
            <a:avLst/>
          </a:prstGeom>
        </p:spPr>
        <p:txBody>
          <a:bodyPr>
            <a:noAutofit/>
          </a:bodyPr>
          <a:lstStyle>
            <a:lvl1pPr marL="0" indent="0" algn="l" rtl="0" fontAlgn="base">
              <a:lnSpc>
                <a:spcPct val="100000"/>
              </a:lnSpc>
              <a:spcBef>
                <a:spcPts val="1000"/>
              </a:spcBef>
              <a:spcAft>
                <a:spcPct val="0"/>
              </a:spcAft>
              <a:buClr>
                <a:schemeClr val="accent2"/>
              </a:buClr>
              <a:buSzPct val="80000"/>
              <a:buFont typeface="Calibri" charset="0"/>
              <a:buNone/>
              <a:defRPr sz="2400" kern="1200">
                <a:solidFill>
                  <a:schemeClr val="accent2"/>
                </a:solidFill>
                <a:latin typeface="+mj-lt"/>
                <a:ea typeface="ＭＳ Ｐゴシック" charset="-128"/>
                <a:cs typeface="+mn-cs"/>
              </a:defRPr>
            </a:lvl1pPr>
            <a:lvl2pPr marL="342875" indent="0" algn="l" rtl="0" fontAlgn="base">
              <a:lnSpc>
                <a:spcPct val="90000"/>
              </a:lnSpc>
              <a:spcBef>
                <a:spcPts val="500"/>
              </a:spcBef>
              <a:spcAft>
                <a:spcPct val="0"/>
              </a:spcAft>
              <a:buClr>
                <a:schemeClr val="accent2"/>
              </a:buClr>
              <a:buFont typeface="Arial" charset="0"/>
              <a:buNone/>
              <a:defRPr sz="1200" kern="1200">
                <a:solidFill>
                  <a:schemeClr val="accent2"/>
                </a:solidFill>
                <a:latin typeface="+mj-lt"/>
                <a:ea typeface="ＭＳ Ｐゴシック" charset="-128"/>
                <a:cs typeface="+mn-cs"/>
              </a:defRPr>
            </a:lvl2pPr>
            <a:lvl3pPr marL="685749" indent="0" algn="l" rtl="0" fontAlgn="base">
              <a:lnSpc>
                <a:spcPct val="90000"/>
              </a:lnSpc>
              <a:spcBef>
                <a:spcPts val="500"/>
              </a:spcBef>
              <a:spcAft>
                <a:spcPct val="0"/>
              </a:spcAft>
              <a:buClr>
                <a:schemeClr val="accent2"/>
              </a:buClr>
              <a:buFont typeface="Arial" charset="0"/>
              <a:buNone/>
              <a:defRPr sz="1050" kern="1200">
                <a:solidFill>
                  <a:schemeClr val="accent2"/>
                </a:solidFill>
                <a:latin typeface="+mj-lt"/>
                <a:ea typeface="ＭＳ Ｐゴシック" charset="-128"/>
                <a:cs typeface="+mn-cs"/>
              </a:defRPr>
            </a:lvl3pPr>
            <a:lvl4pPr marL="1028624"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4pPr>
            <a:lvl5pPr marL="1371498"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GB"/>
              <a:t>Logical view</a:t>
            </a:r>
          </a:p>
          <a:p>
            <a:pPr defTabSz="914400"/>
            <a:endParaRPr lang="en-GB"/>
          </a:p>
        </p:txBody>
      </p:sp>
    </p:spTree>
    <p:extLst>
      <p:ext uri="{BB962C8B-B14F-4D97-AF65-F5344CB8AC3E}">
        <p14:creationId xmlns:p14="http://schemas.microsoft.com/office/powerpoint/2010/main" val="62478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4" grpId="0"/>
      <p:bldP spid="15" grpId="0"/>
      <p:bldP spid="16" grpId="0" animBg="1"/>
      <p:bldP spid="17" grpId="0" animBg="1"/>
      <p:bldP spid="18" grpId="0" animBg="1"/>
      <p:bldP spid="20" grpId="0"/>
      <p:bldP spid="21" grpId="0"/>
      <p:bldP spid="26" grpId="0"/>
      <p:bldP spid="27" grpId="0"/>
      <p:bldP spid="28" grpId="0"/>
      <p:bldP spid="29"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8224" y="282797"/>
            <a:ext cx="11253216" cy="482549"/>
          </a:xfrm>
        </p:spPr>
        <p:txBody>
          <a:bodyPr/>
          <a:lstStyle/>
          <a:p>
            <a:r>
              <a:rPr lang="en-US"/>
              <a:t>What we want to do with those data</a:t>
            </a:r>
          </a:p>
        </p:txBody>
      </p:sp>
      <p:sp>
        <p:nvSpPr>
          <p:cNvPr id="10" name="Text Placeholder 8">
            <a:extLst>
              <a:ext uri="{FF2B5EF4-FFF2-40B4-BE49-F238E27FC236}">
                <a16:creationId xmlns:a16="http://schemas.microsoft.com/office/drawing/2014/main" id="{A3481722-3E17-4AEB-B151-6132BDC613E5}"/>
              </a:ext>
            </a:extLst>
          </p:cNvPr>
          <p:cNvSpPr>
            <a:spLocks noGrp="1"/>
          </p:cNvSpPr>
          <p:nvPr>
            <p:ph type="body" sz="quarter" idx="18"/>
          </p:nvPr>
        </p:nvSpPr>
        <p:spPr>
          <a:xfrm>
            <a:off x="372862" y="1500326"/>
            <a:ext cx="10507322" cy="5357674"/>
          </a:xfrm>
        </p:spPr>
        <p:txBody>
          <a:bodyPr/>
          <a:lstStyle/>
          <a:p>
            <a:pPr marL="457200" indent="-457200">
              <a:buFont typeface="Wingdings" panose="05000000000000000000" pitchFamily="2" charset="2"/>
              <a:buChar char="Ø"/>
            </a:pPr>
            <a:r>
              <a:rPr lang="en-US" sz="2600"/>
              <a:t>Interactive dashboard</a:t>
            </a:r>
          </a:p>
          <a:p>
            <a:pPr marL="1485824" lvl="3" indent="-457200">
              <a:buFont typeface="Wingdings" panose="05000000000000000000" pitchFamily="2" charset="2"/>
              <a:buChar char="Ø"/>
            </a:pPr>
            <a:endParaRPr lang="en-US" sz="900"/>
          </a:p>
          <a:p>
            <a:pPr marL="800075" lvl="1" indent="-457200">
              <a:buFont typeface="Wingdings" panose="05000000000000000000" pitchFamily="2" charset="2"/>
              <a:buChar char="Ø"/>
            </a:pPr>
            <a:r>
              <a:rPr lang="en-US" sz="2000">
                <a:solidFill>
                  <a:schemeClr val="accent6"/>
                </a:solidFill>
              </a:rPr>
              <a:t>Graph</a:t>
            </a:r>
            <a:r>
              <a:rPr lang="en-US" sz="2000"/>
              <a:t>: </a:t>
            </a:r>
            <a:r>
              <a:rPr lang="en-US" sz="2000" u="sng">
                <a:solidFill>
                  <a:schemeClr val="tx1"/>
                </a:solidFill>
              </a:rPr>
              <a:t>Price evolution</a:t>
            </a:r>
            <a:r>
              <a:rPr lang="en-US" sz="2000">
                <a:solidFill>
                  <a:schemeClr val="tx1"/>
                </a:solidFill>
              </a:rPr>
              <a:t> over </a:t>
            </a:r>
            <a:r>
              <a:rPr lang="en-US" sz="2000" u="sng">
                <a:solidFill>
                  <a:schemeClr val="tx1"/>
                </a:solidFill>
              </a:rPr>
              <a:t>advance purchase</a:t>
            </a:r>
            <a:r>
              <a:rPr lang="en-US" sz="2000">
                <a:solidFill>
                  <a:schemeClr val="tx1"/>
                </a:solidFill>
              </a:rPr>
              <a:t> per </a:t>
            </a:r>
            <a:r>
              <a:rPr lang="en-US" sz="2000" u="sng">
                <a:solidFill>
                  <a:schemeClr val="tx1"/>
                </a:solidFill>
              </a:rPr>
              <a:t>airline</a:t>
            </a:r>
          </a:p>
          <a:p>
            <a:pPr marL="1828698" lvl="4" indent="-457200">
              <a:buFont typeface="Wingdings" panose="05000000000000000000" pitchFamily="2" charset="2"/>
              <a:buChar char="Ø"/>
            </a:pPr>
            <a:endParaRPr lang="en-US" sz="1700" u="sng">
              <a:solidFill>
                <a:schemeClr val="tx1"/>
              </a:solidFill>
            </a:endParaRPr>
          </a:p>
          <a:p>
            <a:pPr marL="800075" lvl="1" indent="-457200">
              <a:buFont typeface="Wingdings" panose="05000000000000000000" pitchFamily="2" charset="2"/>
              <a:buChar char="Ø"/>
            </a:pPr>
            <a:r>
              <a:rPr lang="en-US" sz="2000"/>
              <a:t>Mandatory </a:t>
            </a:r>
            <a:r>
              <a:rPr lang="en-US" sz="2000">
                <a:solidFill>
                  <a:schemeClr val="accent6"/>
                </a:solidFill>
              </a:rPr>
              <a:t>inputs</a:t>
            </a:r>
            <a:r>
              <a:rPr lang="en-US" sz="2000"/>
              <a:t>: </a:t>
            </a:r>
          </a:p>
          <a:p>
            <a:pPr marL="1142949" lvl="2" indent="-457200">
              <a:buFont typeface="Wingdings" panose="05000000000000000000" pitchFamily="2" charset="2"/>
              <a:buChar char="Ø"/>
            </a:pPr>
            <a:r>
              <a:rPr lang="en-US" sz="1800" err="1"/>
              <a:t>OnD</a:t>
            </a:r>
            <a:r>
              <a:rPr lang="en-US" sz="1800"/>
              <a:t> (Origin-Destination city pair)</a:t>
            </a:r>
          </a:p>
          <a:p>
            <a:pPr marL="1142949" lvl="2" indent="-457200">
              <a:buFont typeface="Wingdings" panose="05000000000000000000" pitchFamily="2" charset="2"/>
              <a:buChar char="Ø"/>
            </a:pPr>
            <a:r>
              <a:rPr lang="en-US" sz="1800"/>
              <a:t>One Way / Round Trip</a:t>
            </a:r>
          </a:p>
          <a:p>
            <a:pPr marL="2971800" lvl="5" indent="-457200">
              <a:buFont typeface="Wingdings" panose="05000000000000000000" pitchFamily="2" charset="2"/>
              <a:buChar char="Ø"/>
            </a:pPr>
            <a:endParaRPr lang="en-US" sz="2600"/>
          </a:p>
          <a:p>
            <a:pPr marL="800075" lvl="1" indent="-457200">
              <a:buFont typeface="Wingdings" panose="05000000000000000000" pitchFamily="2" charset="2"/>
              <a:buChar char="Ø"/>
            </a:pPr>
            <a:r>
              <a:rPr lang="en-US" sz="2000"/>
              <a:t>Many optional </a:t>
            </a:r>
            <a:r>
              <a:rPr lang="en-US" sz="2000">
                <a:solidFill>
                  <a:schemeClr val="accent6"/>
                </a:solidFill>
              </a:rPr>
              <a:t>filters</a:t>
            </a:r>
            <a:r>
              <a:rPr lang="en-US" sz="2000"/>
              <a:t>:</a:t>
            </a:r>
          </a:p>
          <a:p>
            <a:pPr marL="1142949" lvl="2" indent="-457200">
              <a:buFont typeface="Wingdings" panose="05000000000000000000" pitchFamily="2" charset="2"/>
              <a:buChar char="Ø"/>
            </a:pPr>
            <a:r>
              <a:rPr lang="en-US" sz="1800"/>
              <a:t>Search country</a:t>
            </a:r>
          </a:p>
          <a:p>
            <a:pPr marL="1142949" lvl="2" indent="-457200">
              <a:buFont typeface="Wingdings" panose="05000000000000000000" pitchFamily="2" charset="2"/>
              <a:buChar char="Ø"/>
            </a:pPr>
            <a:r>
              <a:rPr lang="en-US" sz="1800"/>
              <a:t>Search date range</a:t>
            </a:r>
          </a:p>
          <a:p>
            <a:pPr marL="1142949" lvl="2" indent="-457200">
              <a:buFont typeface="Wingdings" panose="05000000000000000000" pitchFamily="2" charset="2"/>
              <a:buChar char="Ø"/>
            </a:pPr>
            <a:r>
              <a:rPr lang="en-US" sz="1800"/>
              <a:t>Departure date range</a:t>
            </a:r>
          </a:p>
          <a:p>
            <a:pPr marL="1142949" lvl="2" indent="-457200">
              <a:buFont typeface="Wingdings" panose="05000000000000000000" pitchFamily="2" charset="2"/>
              <a:buChar char="Ø"/>
            </a:pPr>
            <a:r>
              <a:rPr lang="en-US" sz="1800"/>
              <a:t>Stay durations</a:t>
            </a:r>
          </a:p>
          <a:p>
            <a:pPr marL="1142949" lvl="2" indent="-457200">
              <a:buFont typeface="Wingdings" panose="05000000000000000000" pitchFamily="2" charset="2"/>
              <a:buChar char="Ø"/>
            </a:pPr>
            <a:r>
              <a:rPr lang="en-US" sz="1800"/>
              <a:t>Nb of connections</a:t>
            </a:r>
          </a:p>
          <a:p>
            <a:pPr marL="1142949" lvl="2" indent="-457200">
              <a:buFont typeface="Wingdings" panose="05000000000000000000" pitchFamily="2" charset="2"/>
              <a:buChar char="Ø"/>
            </a:pPr>
            <a:r>
              <a:rPr lang="en-US" sz="1800" strike="sngStrike"/>
              <a:t>Passengers: 1ADT only</a:t>
            </a:r>
            <a:endParaRPr lang="en-US" sz="1800"/>
          </a:p>
          <a:p>
            <a:pPr marL="800075" lvl="1" indent="-457200">
              <a:buFont typeface="Wingdings" panose="05000000000000000000" pitchFamily="2" charset="2"/>
              <a:buChar char="Ø"/>
            </a:pPr>
            <a:endParaRPr lang="en-US" sz="2000"/>
          </a:p>
          <a:p>
            <a:pPr marL="800075" lvl="1" indent="-457200">
              <a:buFont typeface="Wingdings" panose="05000000000000000000" pitchFamily="2" charset="2"/>
              <a:buChar char="Ø"/>
            </a:pPr>
            <a:endParaRPr lang="en-US" sz="2000"/>
          </a:p>
          <a:p>
            <a:pPr marL="800075" lvl="1" indent="-457200">
              <a:buFont typeface="Wingdings" panose="05000000000000000000" pitchFamily="2" charset="2"/>
              <a:buChar char="Ø"/>
            </a:pPr>
            <a:endParaRPr lang="en-US" sz="2000"/>
          </a:p>
          <a:p>
            <a:pPr marL="800075" lvl="1" indent="-457200">
              <a:buFont typeface="Wingdings" panose="05000000000000000000" pitchFamily="2" charset="2"/>
              <a:buChar char="Ø"/>
            </a:pPr>
            <a:endParaRPr lang="en-US" sz="600"/>
          </a:p>
          <a:p>
            <a:pPr marL="457200" indent="-457200">
              <a:buFont typeface="Arial" panose="020B0604020202020204" pitchFamily="34" charset="0"/>
              <a:buChar char="•"/>
            </a:pPr>
            <a:endParaRPr lang="en-US" sz="2000"/>
          </a:p>
          <a:p>
            <a:pPr marL="457200" indent="-457200">
              <a:buFont typeface="Arial" panose="020B0604020202020204" pitchFamily="34" charset="0"/>
              <a:buChar char="•"/>
            </a:pPr>
            <a:endParaRPr lang="en-US" sz="2000"/>
          </a:p>
        </p:txBody>
      </p:sp>
      <p:sp>
        <p:nvSpPr>
          <p:cNvPr id="6" name="Footer Placeholder 4">
            <a:extLst>
              <a:ext uri="{FF2B5EF4-FFF2-40B4-BE49-F238E27FC236}">
                <a16:creationId xmlns:a16="http://schemas.microsoft.com/office/drawing/2014/main" id="{36D5847C-3E35-4BEC-9DC7-A1357397B615}"/>
              </a:ext>
            </a:extLst>
          </p:cNvPr>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defPPr>
              <a:defRPr lang="en-US"/>
            </a:defPPr>
            <a:lvl1pPr algn="l" defTabSz="457200" rtl="0" fontAlgn="base">
              <a:spcBef>
                <a:spcPct val="0"/>
              </a:spcBef>
              <a:spcAft>
                <a:spcPct val="0"/>
              </a:spcAft>
              <a:defRPr sz="700" kern="1200">
                <a:solidFill>
                  <a:schemeClr val="bg1">
                    <a:lumMod val="65000"/>
                  </a:schemeClr>
                </a:solidFill>
                <a:latin typeface="+mj-lt"/>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a:lstStyle>
          <a:p>
            <a:r>
              <a:rPr lang="en-GB"/>
              <a:t>© Amadeus IT Group and its affiliates and subsidiaries</a:t>
            </a:r>
            <a:endParaRPr lang="en-GB" noProof="0"/>
          </a:p>
        </p:txBody>
      </p:sp>
      <p:sp>
        <p:nvSpPr>
          <p:cNvPr id="8" name="Text Placeholder 2">
            <a:extLst>
              <a:ext uri="{FF2B5EF4-FFF2-40B4-BE49-F238E27FC236}">
                <a16:creationId xmlns:a16="http://schemas.microsoft.com/office/drawing/2014/main" id="{46206616-AEEC-48A6-9FF8-A1F95D08AF70}"/>
              </a:ext>
            </a:extLst>
          </p:cNvPr>
          <p:cNvSpPr txBox="1">
            <a:spLocks/>
          </p:cNvSpPr>
          <p:nvPr/>
        </p:nvSpPr>
        <p:spPr>
          <a:xfrm>
            <a:off x="268224" y="779412"/>
            <a:ext cx="11228613" cy="468000"/>
          </a:xfrm>
          <a:prstGeom prst="rect">
            <a:avLst/>
          </a:prstGeom>
        </p:spPr>
        <p:txBody>
          <a:bodyPr>
            <a:noAutofit/>
          </a:bodyPr>
          <a:lstStyle>
            <a:lvl1pPr marL="0" indent="0" algn="l" rtl="0" fontAlgn="base">
              <a:lnSpc>
                <a:spcPct val="100000"/>
              </a:lnSpc>
              <a:spcBef>
                <a:spcPts val="1000"/>
              </a:spcBef>
              <a:spcAft>
                <a:spcPct val="0"/>
              </a:spcAft>
              <a:buClr>
                <a:schemeClr val="accent2"/>
              </a:buClr>
              <a:buSzPct val="80000"/>
              <a:buFont typeface="Calibri" charset="0"/>
              <a:buNone/>
              <a:defRPr sz="2400" kern="1200">
                <a:solidFill>
                  <a:schemeClr val="accent2"/>
                </a:solidFill>
                <a:latin typeface="+mj-lt"/>
                <a:ea typeface="ＭＳ Ｐゴシック" charset="-128"/>
                <a:cs typeface="+mn-cs"/>
              </a:defRPr>
            </a:lvl1pPr>
            <a:lvl2pPr marL="342875" indent="0" algn="l" rtl="0" fontAlgn="base">
              <a:lnSpc>
                <a:spcPct val="90000"/>
              </a:lnSpc>
              <a:spcBef>
                <a:spcPts val="500"/>
              </a:spcBef>
              <a:spcAft>
                <a:spcPct val="0"/>
              </a:spcAft>
              <a:buClr>
                <a:schemeClr val="accent2"/>
              </a:buClr>
              <a:buFont typeface="Arial" charset="0"/>
              <a:buNone/>
              <a:defRPr sz="1200" kern="1200">
                <a:solidFill>
                  <a:schemeClr val="accent2"/>
                </a:solidFill>
                <a:latin typeface="+mj-lt"/>
                <a:ea typeface="ＭＳ Ｐゴシック" charset="-128"/>
                <a:cs typeface="+mn-cs"/>
              </a:defRPr>
            </a:lvl2pPr>
            <a:lvl3pPr marL="685749" indent="0" algn="l" rtl="0" fontAlgn="base">
              <a:lnSpc>
                <a:spcPct val="90000"/>
              </a:lnSpc>
              <a:spcBef>
                <a:spcPts val="500"/>
              </a:spcBef>
              <a:spcAft>
                <a:spcPct val="0"/>
              </a:spcAft>
              <a:buClr>
                <a:schemeClr val="accent2"/>
              </a:buClr>
              <a:buFont typeface="Arial" charset="0"/>
              <a:buNone/>
              <a:defRPr sz="1050" kern="1200">
                <a:solidFill>
                  <a:schemeClr val="accent2"/>
                </a:solidFill>
                <a:latin typeface="+mj-lt"/>
                <a:ea typeface="ＭＳ Ｐゴシック" charset="-128"/>
                <a:cs typeface="+mn-cs"/>
              </a:defRPr>
            </a:lvl3pPr>
            <a:lvl4pPr marL="1028624"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4pPr>
            <a:lvl5pPr marL="1371498"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GB"/>
              <a:t>As an airline, I would like to compare my prices with other airlines’</a:t>
            </a:r>
          </a:p>
          <a:p>
            <a:pPr defTabSz="914400"/>
            <a:endParaRPr lang="en-GB"/>
          </a:p>
        </p:txBody>
      </p:sp>
      <p:pic>
        <p:nvPicPr>
          <p:cNvPr id="9" name="Picture 8">
            <a:extLst>
              <a:ext uri="{FF2B5EF4-FFF2-40B4-BE49-F238E27FC236}">
                <a16:creationId xmlns:a16="http://schemas.microsoft.com/office/drawing/2014/main" id="{89828295-EF58-42E7-A4E8-7210B80AA399}"/>
              </a:ext>
            </a:extLst>
          </p:cNvPr>
          <p:cNvPicPr>
            <a:picLocks noChangeAspect="1"/>
          </p:cNvPicPr>
          <p:nvPr/>
        </p:nvPicPr>
        <p:blipFill>
          <a:blip r:embed="rId2"/>
          <a:stretch>
            <a:fillRect/>
          </a:stretch>
        </p:blipFill>
        <p:spPr>
          <a:xfrm>
            <a:off x="4634290" y="2836210"/>
            <a:ext cx="6965574" cy="4021790"/>
          </a:xfrm>
          <a:prstGeom prst="rect">
            <a:avLst/>
          </a:prstGeom>
        </p:spPr>
      </p:pic>
    </p:spTree>
    <p:extLst>
      <p:ext uri="{BB962C8B-B14F-4D97-AF65-F5344CB8AC3E}">
        <p14:creationId xmlns:p14="http://schemas.microsoft.com/office/powerpoint/2010/main" val="3361472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36D5847C-3E35-4BEC-9DC7-A1357397B615}"/>
              </a:ext>
            </a:extLst>
          </p:cNvPr>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defPPr>
              <a:defRPr lang="en-US"/>
            </a:defPPr>
            <a:lvl1pPr algn="l" defTabSz="457200" rtl="0" fontAlgn="base">
              <a:spcBef>
                <a:spcPct val="0"/>
              </a:spcBef>
              <a:spcAft>
                <a:spcPct val="0"/>
              </a:spcAft>
              <a:defRPr sz="700" kern="1200">
                <a:solidFill>
                  <a:schemeClr val="bg1">
                    <a:lumMod val="65000"/>
                  </a:schemeClr>
                </a:solidFill>
                <a:latin typeface="+mj-lt"/>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a:lstStyle>
          <a:p>
            <a:r>
              <a:rPr lang="en-GB"/>
              <a:t>© Amadeus IT Group and its affiliates and subsidiaries</a:t>
            </a:r>
            <a:endParaRPr lang="en-GB" noProof="0"/>
          </a:p>
        </p:txBody>
      </p:sp>
      <p:pic>
        <p:nvPicPr>
          <p:cNvPr id="9" name="Picture 8">
            <a:extLst>
              <a:ext uri="{FF2B5EF4-FFF2-40B4-BE49-F238E27FC236}">
                <a16:creationId xmlns:a16="http://schemas.microsoft.com/office/drawing/2014/main" id="{89828295-EF58-42E7-A4E8-7210B80AA399}"/>
              </a:ext>
            </a:extLst>
          </p:cNvPr>
          <p:cNvPicPr>
            <a:picLocks noChangeAspect="1"/>
          </p:cNvPicPr>
          <p:nvPr/>
        </p:nvPicPr>
        <p:blipFill>
          <a:blip r:embed="rId2"/>
          <a:stretch>
            <a:fillRect/>
          </a:stretch>
        </p:blipFill>
        <p:spPr>
          <a:xfrm>
            <a:off x="1174045" y="446909"/>
            <a:ext cx="9290755" cy="5364306"/>
          </a:xfrm>
          <a:prstGeom prst="rect">
            <a:avLst/>
          </a:prstGeom>
        </p:spPr>
      </p:pic>
    </p:spTree>
    <p:extLst>
      <p:ext uri="{BB962C8B-B14F-4D97-AF65-F5344CB8AC3E}">
        <p14:creationId xmlns:p14="http://schemas.microsoft.com/office/powerpoint/2010/main" val="136880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z="3200"/>
              <a:t>Raw data layout</a:t>
            </a:r>
          </a:p>
        </p:txBody>
      </p:sp>
      <p:pic>
        <p:nvPicPr>
          <p:cNvPr id="8" name="Picture 7">
            <a:extLst>
              <a:ext uri="{FF2B5EF4-FFF2-40B4-BE49-F238E27FC236}">
                <a16:creationId xmlns:a16="http://schemas.microsoft.com/office/drawing/2014/main" id="{A5B2098A-E8FD-4B43-8B19-B3F1477C26CC}"/>
              </a:ext>
            </a:extLst>
          </p:cNvPr>
          <p:cNvPicPr>
            <a:picLocks noChangeAspect="1"/>
          </p:cNvPicPr>
          <p:nvPr/>
        </p:nvPicPr>
        <p:blipFill>
          <a:blip r:embed="rId3"/>
          <a:stretch>
            <a:fillRect/>
          </a:stretch>
        </p:blipFill>
        <p:spPr>
          <a:xfrm>
            <a:off x="156972" y="774726"/>
            <a:ext cx="14687612" cy="1637129"/>
          </a:xfrm>
          <a:prstGeom prst="rect">
            <a:avLst/>
          </a:prstGeom>
        </p:spPr>
      </p:pic>
      <p:sp>
        <p:nvSpPr>
          <p:cNvPr id="10" name="TextBox 9">
            <a:extLst>
              <a:ext uri="{FF2B5EF4-FFF2-40B4-BE49-F238E27FC236}">
                <a16:creationId xmlns:a16="http://schemas.microsoft.com/office/drawing/2014/main" id="{36D65FC0-B29A-433D-A160-4F5544F6BCE9}"/>
              </a:ext>
            </a:extLst>
          </p:cNvPr>
          <p:cNvSpPr txBox="1"/>
          <p:nvPr/>
        </p:nvSpPr>
        <p:spPr>
          <a:xfrm>
            <a:off x="321276" y="2357271"/>
            <a:ext cx="753091" cy="276999"/>
          </a:xfrm>
          <a:prstGeom prst="rect">
            <a:avLst/>
          </a:prstGeom>
          <a:noFill/>
        </p:spPr>
        <p:txBody>
          <a:bodyPr wrap="none" rtlCol="0">
            <a:spAutoFit/>
          </a:bodyPr>
          <a:lstStyle/>
          <a:p>
            <a:r>
              <a:rPr lang="en-US" sz="1200"/>
              <a:t>Search id</a:t>
            </a:r>
          </a:p>
        </p:txBody>
      </p:sp>
      <p:sp>
        <p:nvSpPr>
          <p:cNvPr id="11" name="Left Brace 10">
            <a:extLst>
              <a:ext uri="{FF2B5EF4-FFF2-40B4-BE49-F238E27FC236}">
                <a16:creationId xmlns:a16="http://schemas.microsoft.com/office/drawing/2014/main" id="{B30A1555-4BCC-4777-BB27-BBEC7C396BF1}"/>
              </a:ext>
            </a:extLst>
          </p:cNvPr>
          <p:cNvSpPr/>
          <p:nvPr/>
        </p:nvSpPr>
        <p:spPr>
          <a:xfrm rot="16200000">
            <a:off x="1751848" y="1043061"/>
            <a:ext cx="321275" cy="31824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24" name="TextBox 23">
            <a:extLst>
              <a:ext uri="{FF2B5EF4-FFF2-40B4-BE49-F238E27FC236}">
                <a16:creationId xmlns:a16="http://schemas.microsoft.com/office/drawing/2014/main" id="{2D4B1BA0-17A9-4D22-BCD4-42D9B9A079F4}"/>
              </a:ext>
            </a:extLst>
          </p:cNvPr>
          <p:cNvSpPr txBox="1"/>
          <p:nvPr/>
        </p:nvSpPr>
        <p:spPr>
          <a:xfrm>
            <a:off x="1431130" y="2800171"/>
            <a:ext cx="1105367" cy="492443"/>
          </a:xfrm>
          <a:prstGeom prst="rect">
            <a:avLst/>
          </a:prstGeom>
          <a:noFill/>
        </p:spPr>
        <p:txBody>
          <a:bodyPr wrap="none" rtlCol="0">
            <a:spAutoFit/>
          </a:bodyPr>
          <a:lstStyle/>
          <a:p>
            <a:pPr algn="ctr"/>
            <a:r>
              <a:rPr lang="en-US" sz="1400"/>
              <a:t>Search fields</a:t>
            </a:r>
            <a:br>
              <a:rPr lang="en-US" sz="1400"/>
            </a:br>
            <a:r>
              <a:rPr lang="en-US" sz="1200"/>
              <a:t>(repeated)</a:t>
            </a:r>
            <a:endParaRPr lang="en-IE" sz="1200"/>
          </a:p>
        </p:txBody>
      </p:sp>
      <p:sp>
        <p:nvSpPr>
          <p:cNvPr id="25" name="Left Brace 24">
            <a:extLst>
              <a:ext uri="{FF2B5EF4-FFF2-40B4-BE49-F238E27FC236}">
                <a16:creationId xmlns:a16="http://schemas.microsoft.com/office/drawing/2014/main" id="{A70918EF-D6E9-4B76-8526-8D3954A54110}"/>
              </a:ext>
            </a:extLst>
          </p:cNvPr>
          <p:cNvSpPr/>
          <p:nvPr/>
        </p:nvSpPr>
        <p:spPr>
          <a:xfrm rot="16200000">
            <a:off x="3888261" y="2144121"/>
            <a:ext cx="321275" cy="980301"/>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27" name="TextBox 26">
            <a:extLst>
              <a:ext uri="{FF2B5EF4-FFF2-40B4-BE49-F238E27FC236}">
                <a16:creationId xmlns:a16="http://schemas.microsoft.com/office/drawing/2014/main" id="{ED9F7302-E397-4907-ACD3-470AAC3099AE}"/>
              </a:ext>
            </a:extLst>
          </p:cNvPr>
          <p:cNvSpPr txBox="1"/>
          <p:nvPr/>
        </p:nvSpPr>
        <p:spPr>
          <a:xfrm>
            <a:off x="3496214" y="2806128"/>
            <a:ext cx="970330" cy="307777"/>
          </a:xfrm>
          <a:prstGeom prst="rect">
            <a:avLst/>
          </a:prstGeom>
          <a:noFill/>
        </p:spPr>
        <p:txBody>
          <a:bodyPr wrap="none" rtlCol="0">
            <a:spAutoFit/>
          </a:bodyPr>
          <a:lstStyle/>
          <a:p>
            <a:r>
              <a:rPr lang="en-US" sz="1400" err="1">
                <a:solidFill>
                  <a:srgbClr val="00B050"/>
                </a:solidFill>
              </a:rPr>
              <a:t>Reco</a:t>
            </a:r>
            <a:r>
              <a:rPr lang="en-US" sz="1400">
                <a:solidFill>
                  <a:srgbClr val="00B050"/>
                </a:solidFill>
              </a:rPr>
              <a:t> fields</a:t>
            </a:r>
            <a:endParaRPr lang="en-IE" sz="1400">
              <a:solidFill>
                <a:srgbClr val="00B050"/>
              </a:solidFill>
            </a:endParaRPr>
          </a:p>
        </p:txBody>
      </p:sp>
      <p:sp>
        <p:nvSpPr>
          <p:cNvPr id="28" name="Left Brace 27">
            <a:extLst>
              <a:ext uri="{FF2B5EF4-FFF2-40B4-BE49-F238E27FC236}">
                <a16:creationId xmlns:a16="http://schemas.microsoft.com/office/drawing/2014/main" id="{66ED0995-BBC4-4A0B-8799-4C3420C2DB2B}"/>
              </a:ext>
            </a:extLst>
          </p:cNvPr>
          <p:cNvSpPr/>
          <p:nvPr/>
        </p:nvSpPr>
        <p:spPr>
          <a:xfrm rot="16200000">
            <a:off x="5684940" y="1382796"/>
            <a:ext cx="321275" cy="2502949"/>
          </a:xfrm>
          <a:prstGeom prst="lef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29" name="TextBox 28">
            <a:extLst>
              <a:ext uri="{FF2B5EF4-FFF2-40B4-BE49-F238E27FC236}">
                <a16:creationId xmlns:a16="http://schemas.microsoft.com/office/drawing/2014/main" id="{177BB39A-058D-45DE-90A7-8DB11E4BC6C7}"/>
              </a:ext>
            </a:extLst>
          </p:cNvPr>
          <p:cNvSpPr txBox="1"/>
          <p:nvPr/>
        </p:nvSpPr>
        <p:spPr>
          <a:xfrm>
            <a:off x="5488795" y="2794909"/>
            <a:ext cx="720005" cy="307777"/>
          </a:xfrm>
          <a:prstGeom prst="rect">
            <a:avLst/>
          </a:prstGeom>
          <a:noFill/>
        </p:spPr>
        <p:txBody>
          <a:bodyPr wrap="none" rtlCol="0">
            <a:spAutoFit/>
          </a:bodyPr>
          <a:lstStyle/>
          <a:p>
            <a:r>
              <a:rPr lang="en-US" sz="1400">
                <a:solidFill>
                  <a:schemeClr val="bg1">
                    <a:lumMod val="50000"/>
                  </a:schemeClr>
                </a:solidFill>
              </a:rPr>
              <a:t>Flight 1</a:t>
            </a:r>
            <a:endParaRPr lang="en-IE" sz="1400">
              <a:solidFill>
                <a:schemeClr val="bg1">
                  <a:lumMod val="50000"/>
                </a:schemeClr>
              </a:solidFill>
            </a:endParaRPr>
          </a:p>
        </p:txBody>
      </p:sp>
      <p:sp>
        <p:nvSpPr>
          <p:cNvPr id="32" name="Left Brace 31">
            <a:extLst>
              <a:ext uri="{FF2B5EF4-FFF2-40B4-BE49-F238E27FC236}">
                <a16:creationId xmlns:a16="http://schemas.microsoft.com/office/drawing/2014/main" id="{82CDAEA0-CED3-4A99-9238-0C8E41C61A86}"/>
              </a:ext>
            </a:extLst>
          </p:cNvPr>
          <p:cNvSpPr/>
          <p:nvPr/>
        </p:nvSpPr>
        <p:spPr>
          <a:xfrm rot="16200000">
            <a:off x="10813552" y="1361643"/>
            <a:ext cx="321275" cy="2545255"/>
          </a:xfrm>
          <a:prstGeom prst="lef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33" name="TextBox 32">
            <a:extLst>
              <a:ext uri="{FF2B5EF4-FFF2-40B4-BE49-F238E27FC236}">
                <a16:creationId xmlns:a16="http://schemas.microsoft.com/office/drawing/2014/main" id="{3BBE522D-54CF-46BE-9FCE-D6685B8DFA1C}"/>
              </a:ext>
            </a:extLst>
          </p:cNvPr>
          <p:cNvSpPr txBox="1"/>
          <p:nvPr/>
        </p:nvSpPr>
        <p:spPr>
          <a:xfrm>
            <a:off x="10632119" y="2778230"/>
            <a:ext cx="720005" cy="307777"/>
          </a:xfrm>
          <a:prstGeom prst="rect">
            <a:avLst/>
          </a:prstGeom>
          <a:noFill/>
        </p:spPr>
        <p:txBody>
          <a:bodyPr wrap="none" rtlCol="0">
            <a:spAutoFit/>
          </a:bodyPr>
          <a:lstStyle/>
          <a:p>
            <a:r>
              <a:rPr lang="en-US" sz="1400">
                <a:solidFill>
                  <a:schemeClr val="bg1">
                    <a:lumMod val="50000"/>
                  </a:schemeClr>
                </a:solidFill>
              </a:rPr>
              <a:t>Flight 3</a:t>
            </a:r>
            <a:endParaRPr lang="en-IE" sz="1400">
              <a:solidFill>
                <a:schemeClr val="bg1">
                  <a:lumMod val="50000"/>
                </a:schemeClr>
              </a:solidFill>
            </a:endParaRPr>
          </a:p>
        </p:txBody>
      </p:sp>
      <p:sp>
        <p:nvSpPr>
          <p:cNvPr id="37" name="Text Placeholder 8">
            <a:extLst>
              <a:ext uri="{FF2B5EF4-FFF2-40B4-BE49-F238E27FC236}">
                <a16:creationId xmlns:a16="http://schemas.microsoft.com/office/drawing/2014/main" id="{CEF5BE7D-B72F-4F86-88C2-EC35AF8F842B}"/>
              </a:ext>
            </a:extLst>
          </p:cNvPr>
          <p:cNvSpPr txBox="1">
            <a:spLocks/>
          </p:cNvSpPr>
          <p:nvPr/>
        </p:nvSpPr>
        <p:spPr>
          <a:xfrm>
            <a:off x="495227" y="3423960"/>
            <a:ext cx="10383314" cy="3434040"/>
          </a:xfrm>
          <a:prstGeom prst="rect">
            <a:avLst/>
          </a:prstGeom>
        </p:spPr>
        <p:txBody>
          <a:bodyPr lIns="91440" tIns="45720" rIns="91440" bIns="45720" anchor="t"/>
          <a:lstStyle>
            <a:lvl1pPr marL="228600" indent="-228600" algn="l" rtl="0" fontAlgn="base">
              <a:lnSpc>
                <a:spcPct val="90000"/>
              </a:lnSpc>
              <a:spcBef>
                <a:spcPts val="1000"/>
              </a:spcBef>
              <a:spcAft>
                <a:spcPct val="0"/>
              </a:spcAft>
              <a:buClr>
                <a:schemeClr val="accent2"/>
              </a:buClr>
              <a:buSzPct val="80000"/>
              <a:buFont typeface="Calibri" charset="0"/>
              <a:buChar char="_"/>
              <a:defRPr sz="1600" kern="1200">
                <a:solidFill>
                  <a:srgbClr val="7F7F7F"/>
                </a:solidFill>
                <a:latin typeface="+mj-lt"/>
                <a:ea typeface="ＭＳ Ｐゴシック" charset="-128"/>
                <a:cs typeface="+mn-cs"/>
              </a:defRPr>
            </a:lvl1pPr>
            <a:lvl2pPr marL="685800" indent="-228600" algn="l" rtl="0" fontAlgn="base">
              <a:lnSpc>
                <a:spcPct val="90000"/>
              </a:lnSpc>
              <a:spcBef>
                <a:spcPts val="500"/>
              </a:spcBef>
              <a:spcAft>
                <a:spcPct val="0"/>
              </a:spcAft>
              <a:buClr>
                <a:schemeClr val="accent2"/>
              </a:buClr>
              <a:buFont typeface="Arial" charset="0"/>
              <a:buChar char="•"/>
              <a:defRPr sz="1400" kern="1200">
                <a:solidFill>
                  <a:srgbClr val="7F7F7F"/>
                </a:solidFill>
                <a:latin typeface="+mj-lt"/>
                <a:ea typeface="ＭＳ Ｐゴシック" charset="-128"/>
                <a:cs typeface="+mn-cs"/>
              </a:defRPr>
            </a:lvl2pPr>
            <a:lvl3pPr marL="1143000" indent="-228600" algn="l" rtl="0" fontAlgn="base">
              <a:lnSpc>
                <a:spcPct val="90000"/>
              </a:lnSpc>
              <a:spcBef>
                <a:spcPts val="500"/>
              </a:spcBef>
              <a:spcAft>
                <a:spcPct val="0"/>
              </a:spcAft>
              <a:buClr>
                <a:schemeClr val="accent2"/>
              </a:buClr>
              <a:buFont typeface="Arial" charset="0"/>
              <a:buChar char="•"/>
              <a:defRPr sz="1200" kern="1200">
                <a:solidFill>
                  <a:srgbClr val="7F7F7F"/>
                </a:solidFill>
                <a:latin typeface="+mj-lt"/>
                <a:ea typeface="ＭＳ Ｐゴシック" charset="-128"/>
                <a:cs typeface="+mn-cs"/>
              </a:defRPr>
            </a:lvl3pPr>
            <a:lvl4pPr marL="1600200" indent="-228600" algn="l" rtl="0" fontAlgn="base">
              <a:lnSpc>
                <a:spcPct val="90000"/>
              </a:lnSpc>
              <a:spcBef>
                <a:spcPts val="500"/>
              </a:spcBef>
              <a:spcAft>
                <a:spcPct val="0"/>
              </a:spcAft>
              <a:buClr>
                <a:schemeClr val="accent2"/>
              </a:buClr>
              <a:buFont typeface="Arial" charset="0"/>
              <a:buChar char="•"/>
              <a:defRPr sz="1100" kern="1200">
                <a:solidFill>
                  <a:srgbClr val="7F7F7F"/>
                </a:solidFill>
                <a:latin typeface="+mj-lt"/>
                <a:ea typeface="ＭＳ Ｐゴシック" charset="-128"/>
                <a:cs typeface="+mn-cs"/>
              </a:defRPr>
            </a:lvl4pPr>
            <a:lvl5pPr marL="2057400" indent="-228600" algn="l" rtl="0" fontAlgn="base">
              <a:lnSpc>
                <a:spcPct val="90000"/>
              </a:lnSpc>
              <a:spcBef>
                <a:spcPts val="500"/>
              </a:spcBef>
              <a:spcAft>
                <a:spcPct val="0"/>
              </a:spcAft>
              <a:buClr>
                <a:schemeClr val="accent2"/>
              </a:buClr>
              <a:buFont typeface="Arial" charset="0"/>
              <a:buChar char="•"/>
              <a:defRPr sz="1100" kern="1200">
                <a:solidFill>
                  <a:srgbClr val="7F7F7F"/>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defTabSz="914400">
              <a:buFont typeface="Wingdings" panose="05000000000000000000" pitchFamily="2" charset="2"/>
              <a:buChar char="Ø"/>
            </a:pPr>
            <a:r>
              <a:rPr lang="en-US" sz="2600" dirty="0"/>
              <a:t>CSV, separator: ^</a:t>
            </a:r>
          </a:p>
          <a:p>
            <a:pPr marL="457200" indent="-457200" defTabSz="914400">
              <a:buFont typeface="Wingdings" panose="05000000000000000000" pitchFamily="2" charset="2"/>
              <a:buChar char="Ø"/>
            </a:pPr>
            <a:r>
              <a:rPr lang="en-US" sz="2600" dirty="0"/>
              <a:t>One line = one travel recommendation</a:t>
            </a:r>
          </a:p>
          <a:p>
            <a:pPr marL="457200" indent="-457200" defTabSz="914400">
              <a:buFont typeface="Wingdings" panose="05000000000000000000" pitchFamily="2" charset="2"/>
              <a:buChar char="Ø"/>
            </a:pPr>
            <a:r>
              <a:rPr lang="en-US" sz="2600" dirty="0"/>
              <a:t>Search fields repeated every line for all </a:t>
            </a:r>
            <a:r>
              <a:rPr lang="en-US" sz="2600" dirty="0" err="1"/>
              <a:t>recos</a:t>
            </a:r>
            <a:r>
              <a:rPr lang="en-US" sz="2600" dirty="0"/>
              <a:t> of the same search</a:t>
            </a:r>
          </a:p>
          <a:p>
            <a:pPr marL="914400" lvl="1" indent="-457200" defTabSz="914400">
              <a:buFont typeface="Wingdings" panose="05000000000000000000" pitchFamily="2" charset="2"/>
              <a:buChar char="Ø"/>
            </a:pPr>
            <a:r>
              <a:rPr lang="en-US" sz="1800" dirty="0"/>
              <a:t>Search ID identifies a search uniquely</a:t>
            </a:r>
          </a:p>
          <a:p>
            <a:pPr marL="914400" lvl="1" indent="-457200" defTabSz="914400">
              <a:buFont typeface="Wingdings" panose="05000000000000000000" pitchFamily="2" charset="2"/>
              <a:buChar char="Ø"/>
            </a:pPr>
            <a:r>
              <a:rPr lang="en-US" sz="1800" dirty="0" err="1"/>
              <a:t>Recos</a:t>
            </a:r>
            <a:r>
              <a:rPr lang="en-US" sz="1800" dirty="0"/>
              <a:t> for the same search come together</a:t>
            </a:r>
          </a:p>
          <a:p>
            <a:pPr marL="457200" indent="-457200" defTabSz="914400">
              <a:buFont typeface="Wingdings" panose="05000000000000000000" pitchFamily="2" charset="2"/>
              <a:buChar char="Ø"/>
            </a:pPr>
            <a:r>
              <a:rPr lang="en-US" sz="2600" dirty="0"/>
              <a:t>Up to 8 flights per </a:t>
            </a:r>
            <a:r>
              <a:rPr lang="en-US" sz="2600" dirty="0" err="1"/>
              <a:t>reco</a:t>
            </a:r>
            <a:endParaRPr lang="en-US" sz="2600" dirty="0"/>
          </a:p>
          <a:p>
            <a:pPr marL="457200" indent="-457200" defTabSz="914400">
              <a:buFont typeface="Wingdings" panose="05000000000000000000" pitchFamily="2" charset="2"/>
              <a:buChar char="Ø"/>
            </a:pPr>
            <a:r>
              <a:rPr lang="en-US" sz="2600" dirty="0">
                <a:ea typeface="ＭＳ Ｐゴシック"/>
              </a:rPr>
              <a:t>Description, examples </a:t>
            </a:r>
            <a:r>
              <a:rPr lang="en-US" sz="2600" dirty="0">
                <a:ea typeface="ＭＳ Ｐゴシック"/>
                <a:sym typeface="Wingdings" panose="05000000000000000000" pitchFamily="2" charset="2"/>
              </a:rPr>
              <a:t> </a:t>
            </a:r>
            <a:r>
              <a:rPr lang="en-US" sz="2600" dirty="0">
                <a:ea typeface="ＭＳ Ｐゴシック"/>
              </a:rPr>
              <a:t> </a:t>
            </a:r>
            <a:r>
              <a:rPr lang="en-US" sz="2000" dirty="0">
                <a:ea typeface="ＭＳ Ｐゴシック"/>
                <a:hlinkClick r:id="rId4"/>
              </a:rPr>
              <a:t>github.com/</a:t>
            </a:r>
            <a:r>
              <a:rPr lang="en-US" sz="2000" dirty="0" err="1">
                <a:ea typeface="ＭＳ Ｐゴシック"/>
                <a:hlinkClick r:id="rId4"/>
              </a:rPr>
              <a:t>legubelim</a:t>
            </a:r>
            <a:r>
              <a:rPr lang="en-US" sz="2000" dirty="0">
                <a:ea typeface="ＭＳ Ｐゴシック"/>
                <a:hlinkClick r:id="rId4"/>
              </a:rPr>
              <a:t>/travel-data-reader</a:t>
            </a:r>
            <a:endParaRPr lang="en-US" sz="2000" dirty="0">
              <a:ea typeface="ＭＳ Ｐゴシック"/>
            </a:endParaRPr>
          </a:p>
          <a:p>
            <a:pPr marL="457200" indent="-457200" defTabSz="914400">
              <a:buFont typeface="Wingdings" panose="05000000000000000000" pitchFamily="2" charset="2"/>
              <a:buChar char="Ø"/>
            </a:pPr>
            <a:r>
              <a:rPr lang="en-US" sz="2600" dirty="0">
                <a:ea typeface="ＭＳ Ｐゴシック"/>
              </a:rPr>
              <a:t>Data sample </a:t>
            </a:r>
            <a:r>
              <a:rPr lang="en-US" sz="2600" dirty="0">
                <a:ea typeface="ＭＳ Ｐゴシック"/>
                <a:sym typeface="Wingdings" panose="05000000000000000000" pitchFamily="2" charset="2"/>
              </a:rPr>
              <a:t> </a:t>
            </a:r>
            <a:r>
              <a:rPr lang="en-US" sz="2000" dirty="0">
                <a:ea typeface="ＭＳ Ｐゴシック"/>
                <a:hlinkClick r:id="rId5"/>
              </a:rPr>
              <a:t>OneDrive</a:t>
            </a:r>
          </a:p>
        </p:txBody>
      </p:sp>
      <p:sp>
        <p:nvSpPr>
          <p:cNvPr id="14" name="Left Brace 13">
            <a:extLst>
              <a:ext uri="{FF2B5EF4-FFF2-40B4-BE49-F238E27FC236}">
                <a16:creationId xmlns:a16="http://schemas.microsoft.com/office/drawing/2014/main" id="{7C82A0B3-1EC1-4DF6-AD3F-889782185BCA}"/>
              </a:ext>
            </a:extLst>
          </p:cNvPr>
          <p:cNvSpPr/>
          <p:nvPr/>
        </p:nvSpPr>
        <p:spPr>
          <a:xfrm rot="16200000">
            <a:off x="8209040" y="1361642"/>
            <a:ext cx="321275" cy="2545254"/>
          </a:xfrm>
          <a:prstGeom prst="lef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15" name="TextBox 14">
            <a:extLst>
              <a:ext uri="{FF2B5EF4-FFF2-40B4-BE49-F238E27FC236}">
                <a16:creationId xmlns:a16="http://schemas.microsoft.com/office/drawing/2014/main" id="{47749A41-6723-4501-A8F6-648EF1A42A44}"/>
              </a:ext>
            </a:extLst>
          </p:cNvPr>
          <p:cNvSpPr txBox="1"/>
          <p:nvPr/>
        </p:nvSpPr>
        <p:spPr>
          <a:xfrm>
            <a:off x="7991743" y="2794907"/>
            <a:ext cx="720005" cy="307777"/>
          </a:xfrm>
          <a:prstGeom prst="rect">
            <a:avLst/>
          </a:prstGeom>
          <a:noFill/>
        </p:spPr>
        <p:txBody>
          <a:bodyPr wrap="none" rtlCol="0">
            <a:spAutoFit/>
          </a:bodyPr>
          <a:lstStyle/>
          <a:p>
            <a:r>
              <a:rPr lang="en-US" sz="1400">
                <a:solidFill>
                  <a:schemeClr val="bg1">
                    <a:lumMod val="50000"/>
                  </a:schemeClr>
                </a:solidFill>
              </a:rPr>
              <a:t>Flight 2</a:t>
            </a:r>
            <a:endParaRPr lang="en-IE" sz="1400">
              <a:solidFill>
                <a:schemeClr val="bg1">
                  <a:lumMod val="50000"/>
                </a:schemeClr>
              </a:solidFill>
            </a:endParaRPr>
          </a:p>
        </p:txBody>
      </p:sp>
    </p:spTree>
    <p:extLst>
      <p:ext uri="{BB962C8B-B14F-4D97-AF65-F5344CB8AC3E}">
        <p14:creationId xmlns:p14="http://schemas.microsoft.com/office/powerpoint/2010/main" val="1152485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6">
            <a:extLst>
              <a:ext uri="{FF2B5EF4-FFF2-40B4-BE49-F238E27FC236}">
                <a16:creationId xmlns:a16="http://schemas.microsoft.com/office/drawing/2014/main" id="{30086BF6-F8E9-4E01-8AA8-25FC412C8CAC}"/>
              </a:ext>
            </a:extLst>
          </p:cNvPr>
          <p:cNvSpPr>
            <a:spLocks noGrp="1"/>
          </p:cNvSpPr>
          <p:nvPr>
            <p:ph type="title"/>
          </p:nvPr>
        </p:nvSpPr>
        <p:spPr>
          <a:xfrm>
            <a:off x="268224" y="282797"/>
            <a:ext cx="11253216" cy="482549"/>
          </a:xfrm>
        </p:spPr>
        <p:txBody>
          <a:bodyPr/>
          <a:lstStyle/>
          <a:p>
            <a:r>
              <a:rPr lang="en-US" dirty="0">
                <a:ea typeface="ＭＳ Ｐゴシック"/>
              </a:rPr>
              <a:t>Agenda (10 hours)</a:t>
            </a:r>
            <a:endParaRPr lang="en-US" dirty="0"/>
          </a:p>
        </p:txBody>
      </p:sp>
      <p:sp>
        <p:nvSpPr>
          <p:cNvPr id="4" name="Text Placeholder 2">
            <a:extLst>
              <a:ext uri="{FF2B5EF4-FFF2-40B4-BE49-F238E27FC236}">
                <a16:creationId xmlns:a16="http://schemas.microsoft.com/office/drawing/2014/main" id="{0D252155-4B2E-4162-B090-0DFFAEECF035}"/>
              </a:ext>
            </a:extLst>
          </p:cNvPr>
          <p:cNvSpPr txBox="1">
            <a:spLocks/>
          </p:cNvSpPr>
          <p:nvPr/>
        </p:nvSpPr>
        <p:spPr>
          <a:xfrm>
            <a:off x="268224" y="779412"/>
            <a:ext cx="11228613" cy="468000"/>
          </a:xfrm>
          <a:prstGeom prst="rect">
            <a:avLst/>
          </a:prstGeom>
        </p:spPr>
        <p:txBody>
          <a:bodyPr>
            <a:noAutofit/>
          </a:bodyPr>
          <a:lstStyle>
            <a:lvl1pPr marL="0" indent="0" algn="l" rtl="0" fontAlgn="base">
              <a:lnSpc>
                <a:spcPct val="100000"/>
              </a:lnSpc>
              <a:spcBef>
                <a:spcPts val="1000"/>
              </a:spcBef>
              <a:spcAft>
                <a:spcPct val="0"/>
              </a:spcAft>
              <a:buClr>
                <a:schemeClr val="accent2"/>
              </a:buClr>
              <a:buSzPct val="80000"/>
              <a:buFont typeface="Calibri" charset="0"/>
              <a:buNone/>
              <a:defRPr sz="2400" kern="1200">
                <a:solidFill>
                  <a:schemeClr val="accent2"/>
                </a:solidFill>
                <a:latin typeface="+mj-lt"/>
                <a:ea typeface="ＭＳ Ｐゴシック" charset="-128"/>
                <a:cs typeface="+mn-cs"/>
              </a:defRPr>
            </a:lvl1pPr>
            <a:lvl2pPr marL="342875" indent="0" algn="l" rtl="0" fontAlgn="base">
              <a:lnSpc>
                <a:spcPct val="90000"/>
              </a:lnSpc>
              <a:spcBef>
                <a:spcPts val="500"/>
              </a:spcBef>
              <a:spcAft>
                <a:spcPct val="0"/>
              </a:spcAft>
              <a:buClr>
                <a:schemeClr val="accent2"/>
              </a:buClr>
              <a:buFont typeface="Arial" charset="0"/>
              <a:buNone/>
              <a:defRPr sz="1200" kern="1200">
                <a:solidFill>
                  <a:schemeClr val="accent2"/>
                </a:solidFill>
                <a:latin typeface="+mj-lt"/>
                <a:ea typeface="ＭＳ Ｐゴシック" charset="-128"/>
                <a:cs typeface="+mn-cs"/>
              </a:defRPr>
            </a:lvl2pPr>
            <a:lvl3pPr marL="685749" indent="0" algn="l" rtl="0" fontAlgn="base">
              <a:lnSpc>
                <a:spcPct val="90000"/>
              </a:lnSpc>
              <a:spcBef>
                <a:spcPts val="500"/>
              </a:spcBef>
              <a:spcAft>
                <a:spcPct val="0"/>
              </a:spcAft>
              <a:buClr>
                <a:schemeClr val="accent2"/>
              </a:buClr>
              <a:buFont typeface="Arial" charset="0"/>
              <a:buNone/>
              <a:defRPr sz="1050" kern="1200">
                <a:solidFill>
                  <a:schemeClr val="accent2"/>
                </a:solidFill>
                <a:latin typeface="+mj-lt"/>
                <a:ea typeface="ＭＳ Ｐゴシック" charset="-128"/>
                <a:cs typeface="+mn-cs"/>
              </a:defRPr>
            </a:lvl3pPr>
            <a:lvl4pPr marL="1028624"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4pPr>
            <a:lvl5pPr marL="1371498"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endParaRPr lang="en-GB"/>
          </a:p>
        </p:txBody>
      </p:sp>
      <p:sp>
        <p:nvSpPr>
          <p:cNvPr id="2" name="ZoneTexte 1">
            <a:extLst>
              <a:ext uri="{FF2B5EF4-FFF2-40B4-BE49-F238E27FC236}">
                <a16:creationId xmlns:a16="http://schemas.microsoft.com/office/drawing/2014/main" id="{990A5901-99DB-4073-8E85-829465F4E10F}"/>
              </a:ext>
            </a:extLst>
          </p:cNvPr>
          <p:cNvSpPr txBox="1"/>
          <p:nvPr/>
        </p:nvSpPr>
        <p:spPr>
          <a:xfrm>
            <a:off x="604284" y="1073888"/>
            <a:ext cx="11442936"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800" b="1" dirty="0">
                <a:solidFill>
                  <a:srgbClr val="282828"/>
                </a:solidFill>
                <a:latin typeface="Calibri Light" panose="020F0302020204030204" pitchFamily="34" charset="0"/>
                <a:ea typeface="ＭＳ Ｐゴシック"/>
                <a:cs typeface="Calibri Light" panose="020F0302020204030204" pitchFamily="34" charset="0"/>
              </a:rPr>
              <a:t>Friday 16/02   – 8h15 to 11h45  </a:t>
            </a:r>
          </a:p>
          <a:p>
            <a:pPr marL="285750" indent="-285750">
              <a:buFont typeface="Arial" panose="020B0604020202020204" pitchFamily="34" charset="0"/>
              <a:buChar char="•"/>
            </a:pPr>
            <a:r>
              <a:rPr lang="fr-FR" dirty="0">
                <a:latin typeface="Calibri"/>
                <a:ea typeface="ＭＳ Ｐゴシック"/>
                <a:cs typeface="Calibri"/>
              </a:rPr>
              <a:t>08h15 – 09h45  </a:t>
            </a:r>
            <a:r>
              <a:rPr lang="fr-FR" dirty="0" err="1">
                <a:latin typeface="Calibri"/>
                <a:ea typeface="ＭＳ Ｐゴシック"/>
                <a:cs typeface="Calibri"/>
              </a:rPr>
              <a:t>Presentation</a:t>
            </a:r>
            <a:r>
              <a:rPr lang="fr-FR" dirty="0">
                <a:latin typeface="Calibri"/>
                <a:ea typeface="ＭＳ Ｐゴシック"/>
                <a:cs typeface="Calibri"/>
              </a:rPr>
              <a:t> of the case </a:t>
            </a:r>
            <a:r>
              <a:rPr lang="fr-FR" dirty="0" err="1">
                <a:latin typeface="Calibri"/>
                <a:ea typeface="ＭＳ Ｐゴシック"/>
                <a:cs typeface="Calibri"/>
              </a:rPr>
              <a:t>study</a:t>
            </a:r>
            <a:r>
              <a:rPr lang="fr-FR" dirty="0">
                <a:latin typeface="Calibri"/>
                <a:ea typeface="ＭＳ Ｐゴシック"/>
                <a:cs typeface="Calibri"/>
              </a:rPr>
              <a:t> (</a:t>
            </a:r>
            <a:r>
              <a:rPr lang="fr-FR" dirty="0" err="1">
                <a:latin typeface="Calibri"/>
                <a:ea typeface="ＭＳ Ｐゴシック"/>
                <a:cs typeface="Calibri"/>
              </a:rPr>
              <a:t>context</a:t>
            </a:r>
            <a:r>
              <a:rPr lang="fr-FR" dirty="0">
                <a:latin typeface="Calibri"/>
                <a:ea typeface="ＭＳ Ｐゴシック"/>
                <a:cs typeface="Calibri"/>
              </a:rPr>
              <a:t>, </a:t>
            </a:r>
            <a:r>
              <a:rPr lang="fr-FR" dirty="0" err="1">
                <a:latin typeface="Calibri"/>
                <a:ea typeface="ＭＳ Ｐゴシック"/>
                <a:cs typeface="Calibri"/>
              </a:rPr>
              <a:t>expected</a:t>
            </a:r>
            <a:r>
              <a:rPr lang="fr-FR" dirty="0">
                <a:latin typeface="Calibri"/>
                <a:ea typeface="ＭＳ Ｐゴシック"/>
                <a:cs typeface="Calibri"/>
              </a:rPr>
              <a:t> </a:t>
            </a:r>
            <a:r>
              <a:rPr lang="fr-FR" dirty="0" err="1">
                <a:latin typeface="Calibri"/>
                <a:ea typeface="ＭＳ Ｐゴシック"/>
                <a:cs typeface="Calibri"/>
              </a:rPr>
              <a:t>deliverables</a:t>
            </a:r>
            <a:r>
              <a:rPr lang="fr-FR" dirty="0">
                <a:latin typeface="Calibri"/>
                <a:ea typeface="ＭＳ Ｐゴシック"/>
                <a:cs typeface="Calibri"/>
              </a:rPr>
              <a:t>)</a:t>
            </a:r>
            <a:endParaRPr lang="fr-FR" dirty="0">
              <a:ea typeface="ＭＳ Ｐゴシック"/>
            </a:endParaRPr>
          </a:p>
          <a:p>
            <a:pPr marL="285750" indent="-285750">
              <a:buFont typeface="Arial" panose="020B0604020202020204" pitchFamily="34" charset="0"/>
              <a:buChar char="•"/>
            </a:pPr>
            <a:r>
              <a:rPr lang="fr-FR" dirty="0">
                <a:latin typeface="Calibri"/>
                <a:ea typeface="ＭＳ Ｐゴシック"/>
                <a:cs typeface="Calibri"/>
              </a:rPr>
              <a:t>09h45 – 10h00  Break</a:t>
            </a:r>
          </a:p>
          <a:p>
            <a:pPr marL="285750" indent="-285750">
              <a:buFont typeface="Arial" panose="020B0604020202020204" pitchFamily="34" charset="0"/>
              <a:buChar char="•"/>
            </a:pPr>
            <a:r>
              <a:rPr lang="fr-FR" dirty="0">
                <a:latin typeface="Calibri"/>
                <a:ea typeface="ＭＳ Ｐゴシック"/>
                <a:cs typeface="Calibri"/>
              </a:rPr>
              <a:t>10h00 – 11h30  </a:t>
            </a:r>
            <a:r>
              <a:rPr lang="fr-FR" dirty="0" err="1">
                <a:latin typeface="Calibri"/>
                <a:ea typeface="ＭＳ Ｐゴシック"/>
                <a:cs typeface="Calibri"/>
              </a:rPr>
              <a:t>Teamwork</a:t>
            </a:r>
            <a:r>
              <a:rPr lang="fr-FR" dirty="0">
                <a:latin typeface="Calibri"/>
                <a:ea typeface="ＭＳ Ｐゴシック"/>
                <a:cs typeface="Calibri"/>
              </a:rPr>
              <a:t> (6 teams of ~7 </a:t>
            </a:r>
            <a:r>
              <a:rPr lang="fr-FR" dirty="0" err="1">
                <a:latin typeface="Calibri"/>
                <a:ea typeface="ＭＳ Ｐゴシック"/>
                <a:cs typeface="Calibri"/>
              </a:rPr>
              <a:t>students</a:t>
            </a:r>
            <a:r>
              <a:rPr lang="fr-FR" dirty="0">
                <a:latin typeface="Calibri"/>
                <a:ea typeface="ＭＳ Ｐゴシック"/>
                <a:cs typeface="Calibri"/>
              </a:rPr>
              <a:t>) + Q&amp;A (</a:t>
            </a:r>
            <a:r>
              <a:rPr lang="fr-FR" dirty="0" err="1">
                <a:latin typeface="Calibri"/>
                <a:ea typeface="ＭＳ Ｐゴシック"/>
                <a:cs typeface="Calibri"/>
              </a:rPr>
              <a:t>each</a:t>
            </a:r>
            <a:r>
              <a:rPr lang="fr-FR" dirty="0">
                <a:latin typeface="Calibri"/>
                <a:ea typeface="ＭＳ Ｐゴシック"/>
                <a:cs typeface="Calibri"/>
              </a:rPr>
              <a:t> group </a:t>
            </a:r>
            <a:r>
              <a:rPr lang="fr-FR" dirty="0" err="1">
                <a:latin typeface="Calibri"/>
                <a:ea typeface="ＭＳ Ｐゴシック"/>
                <a:cs typeface="Calibri"/>
              </a:rPr>
              <a:t>prepares</a:t>
            </a:r>
            <a:r>
              <a:rPr lang="fr-FR" dirty="0">
                <a:latin typeface="Calibri"/>
                <a:ea typeface="ＭＳ Ｐゴシック"/>
                <a:cs typeface="Calibri"/>
              </a:rPr>
              <a:t> a teams room and invite </a:t>
            </a:r>
            <a:r>
              <a:rPr lang="fr-FR" dirty="0">
                <a:latin typeface="Calibri"/>
                <a:ea typeface="ＭＳ Ｐゴシック"/>
                <a:cs typeface="Calibri"/>
                <a:hlinkClick r:id="rId3"/>
              </a:rPr>
              <a:t>glegrand@amadeus.com</a:t>
            </a:r>
            <a:r>
              <a:rPr lang="fr-FR" dirty="0">
                <a:latin typeface="Calibri"/>
                <a:ea typeface="ＭＳ Ｐゴシック"/>
                <a:cs typeface="Calibri"/>
              </a:rPr>
              <a:t> and </a:t>
            </a:r>
            <a:r>
              <a:rPr lang="fr-FR" dirty="0">
                <a:latin typeface="Calibri"/>
                <a:ea typeface="ＭＳ Ｐゴシック"/>
                <a:cs typeface="Calibri"/>
                <a:hlinkClick r:id="rId4"/>
              </a:rPr>
              <a:t>guillaume.legrand@centralesupelec.fr</a:t>
            </a:r>
            <a:r>
              <a:rPr lang="fr-FR" dirty="0">
                <a:latin typeface="Calibri"/>
                <a:ea typeface="ＭＳ Ｐゴシック"/>
                <a:cs typeface="Calibri"/>
              </a:rPr>
              <a:t>)</a:t>
            </a:r>
          </a:p>
          <a:p>
            <a:endParaRPr lang="fr-FR" dirty="0">
              <a:ea typeface="ＭＳ Ｐゴシック"/>
              <a:cs typeface="Calibri"/>
            </a:endParaRPr>
          </a:p>
          <a:p>
            <a:r>
              <a:rPr lang="fr-FR" sz="2800" b="1" dirty="0">
                <a:solidFill>
                  <a:srgbClr val="282828"/>
                </a:solidFill>
                <a:latin typeface="Calibri Light" panose="020F0302020204030204" pitchFamily="34" charset="0"/>
                <a:ea typeface="ＭＳ Ｐゴシック"/>
                <a:cs typeface="Calibri Light" panose="020F0302020204030204" pitchFamily="34" charset="0"/>
              </a:rPr>
              <a:t>Friday 15/03  –  13h30 to 16h45</a:t>
            </a:r>
            <a:endParaRPr lang="fr-FR" sz="2800" dirty="0">
              <a:solidFill>
                <a:srgbClr val="282828"/>
              </a:solidFill>
              <a:latin typeface="Calibri Light" panose="020F0302020204030204" pitchFamily="34" charset="0"/>
              <a:ea typeface="ＭＳ Ｐゴシック"/>
              <a:cs typeface="Calibri Light" panose="020F0302020204030204" pitchFamily="34" charset="0"/>
            </a:endParaRPr>
          </a:p>
          <a:p>
            <a:r>
              <a:rPr lang="fr-FR" dirty="0" err="1">
                <a:latin typeface="Calibri"/>
                <a:ea typeface="ＭＳ Ｐゴシック"/>
                <a:cs typeface="Calibri"/>
              </a:rPr>
              <a:t>Teamwork</a:t>
            </a:r>
            <a:r>
              <a:rPr lang="fr-FR" dirty="0">
                <a:latin typeface="Calibri"/>
                <a:ea typeface="ＭＳ Ｐゴシック"/>
                <a:cs typeface="Calibri"/>
              </a:rPr>
              <a:t> + checkpoint and Q&amp;A</a:t>
            </a:r>
            <a:endParaRPr lang="fr-FR" dirty="0">
              <a:ea typeface="ＭＳ Ｐゴシック"/>
            </a:endParaRPr>
          </a:p>
          <a:p>
            <a:r>
              <a:rPr lang="fr-FR" dirty="0">
                <a:latin typeface="Calibri"/>
                <a:ea typeface="ＭＳ Ｐゴシック"/>
                <a:cs typeface="Calibri"/>
              </a:rPr>
              <a:t>(Book a 30’ Teams meeting </a:t>
            </a:r>
            <a:r>
              <a:rPr lang="fr-FR" dirty="0" err="1">
                <a:latin typeface="Calibri"/>
                <a:ea typeface="ＭＳ Ｐゴシック"/>
                <a:cs typeface="Calibri"/>
              </a:rPr>
              <a:t>with</a:t>
            </a:r>
            <a:r>
              <a:rPr lang="fr-FR" dirty="0">
                <a:latin typeface="Calibri"/>
                <a:ea typeface="ＭＳ Ｐゴシック"/>
                <a:cs typeface="Calibri"/>
              </a:rPr>
              <a:t> me  - </a:t>
            </a:r>
            <a:r>
              <a:rPr lang="fr-FR" dirty="0">
                <a:latin typeface="Calibri"/>
                <a:ea typeface="ＭＳ Ｐゴシック"/>
                <a:cs typeface="Calibri"/>
                <a:hlinkClick r:id="rId3"/>
              </a:rPr>
              <a:t>glegrand@amadeus.com</a:t>
            </a:r>
            <a:r>
              <a:rPr lang="fr-FR" dirty="0">
                <a:latin typeface="Calibri"/>
                <a:ea typeface="ＭＳ Ｐゴシック"/>
                <a:cs typeface="Calibri"/>
              </a:rPr>
              <a:t> and </a:t>
            </a:r>
            <a:r>
              <a:rPr lang="fr-FR" dirty="0">
                <a:latin typeface="Calibri"/>
                <a:ea typeface="ＭＳ Ｐゴシック"/>
                <a:cs typeface="Calibri"/>
                <a:hlinkClick r:id="rId4"/>
              </a:rPr>
              <a:t>guillaume.legrand@centralesupelec.fr</a:t>
            </a:r>
            <a:r>
              <a:rPr lang="fr-FR" dirty="0">
                <a:latin typeface="Calibri"/>
                <a:ea typeface="ＭＳ Ｐゴシック"/>
                <a:cs typeface="Calibri"/>
              </a:rPr>
              <a:t>)</a:t>
            </a:r>
            <a:endParaRPr lang="en-US" dirty="0">
              <a:latin typeface="Calibri"/>
              <a:ea typeface="ＭＳ Ｐゴシック"/>
              <a:cs typeface="Calibri"/>
            </a:endParaRPr>
          </a:p>
          <a:p>
            <a:r>
              <a:rPr lang="fr-FR" dirty="0">
                <a:latin typeface="Calibri"/>
                <a:ea typeface="ＭＳ Ｐゴシック"/>
                <a:cs typeface="Calibri"/>
              </a:rPr>
              <a:t>13h30, 14h, 14h30, 15h, 15h30, 16h.</a:t>
            </a:r>
            <a:endParaRPr lang="fr-FR" dirty="0">
              <a:ea typeface="ＭＳ Ｐゴシック"/>
            </a:endParaRPr>
          </a:p>
          <a:p>
            <a:endParaRPr lang="fr-FR" b="1" dirty="0">
              <a:latin typeface="Calibri"/>
              <a:ea typeface="ＭＳ Ｐゴシック"/>
              <a:cs typeface="Calibri"/>
            </a:endParaRPr>
          </a:p>
          <a:p>
            <a:r>
              <a:rPr lang="fr-FR" sz="2800" b="1" dirty="0">
                <a:solidFill>
                  <a:srgbClr val="282828"/>
                </a:solidFill>
                <a:latin typeface="Calibri Light" panose="020F0302020204030204" pitchFamily="34" charset="0"/>
                <a:ea typeface="ＭＳ Ｐゴシック"/>
                <a:cs typeface="Calibri Light" panose="020F0302020204030204" pitchFamily="34" charset="0"/>
              </a:rPr>
              <a:t>Friday 12/04 –  13h30 to 16h45</a:t>
            </a:r>
            <a:endParaRPr lang="fr-FR" sz="2800" dirty="0">
              <a:solidFill>
                <a:srgbClr val="282828"/>
              </a:solidFill>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fr-FR" dirty="0">
                <a:latin typeface="Calibri"/>
                <a:ea typeface="ＭＳ Ｐゴシック"/>
                <a:cs typeface="Calibri"/>
              </a:rPr>
              <a:t>13h30 – 16h00  “Soutenance” (10’ </a:t>
            </a:r>
            <a:r>
              <a:rPr lang="fr-FR" dirty="0" err="1">
                <a:latin typeface="Calibri"/>
                <a:ea typeface="ＭＳ Ｐゴシック"/>
                <a:cs typeface="Calibri"/>
              </a:rPr>
              <a:t>presentation</a:t>
            </a:r>
            <a:r>
              <a:rPr lang="fr-FR" dirty="0">
                <a:latin typeface="Calibri"/>
                <a:ea typeface="ＭＳ Ｐゴシック"/>
                <a:cs typeface="Calibri"/>
              </a:rPr>
              <a:t>, 5’ </a:t>
            </a:r>
            <a:r>
              <a:rPr lang="fr-FR" dirty="0" err="1">
                <a:latin typeface="Calibri"/>
                <a:ea typeface="ＭＳ Ｐゴシック"/>
                <a:cs typeface="Calibri"/>
              </a:rPr>
              <a:t>demo</a:t>
            </a:r>
            <a:r>
              <a:rPr lang="fr-FR" dirty="0">
                <a:latin typeface="Calibri"/>
                <a:ea typeface="ＭＳ Ｐゴシック"/>
                <a:cs typeface="Calibri"/>
              </a:rPr>
              <a:t>, + few questions)</a:t>
            </a:r>
            <a:endParaRPr lang="fr-FR" dirty="0">
              <a:ea typeface="ＭＳ Ｐゴシック"/>
            </a:endParaRPr>
          </a:p>
          <a:p>
            <a:pPr marL="285750" indent="-285750">
              <a:buFont typeface="Arial" panose="020B0604020202020204" pitchFamily="34" charset="0"/>
              <a:buChar char="•"/>
            </a:pPr>
            <a:r>
              <a:rPr lang="fr-FR" dirty="0">
                <a:latin typeface="Calibri"/>
                <a:ea typeface="ＭＳ Ｐゴシック"/>
                <a:cs typeface="Calibri"/>
              </a:rPr>
              <a:t>16h00 – 16h45   </a:t>
            </a:r>
            <a:r>
              <a:rPr lang="fr-FR" dirty="0" err="1">
                <a:latin typeface="Calibri"/>
                <a:ea typeface="ＭＳ Ｐゴシック"/>
                <a:cs typeface="Calibri"/>
              </a:rPr>
              <a:t>Presentation</a:t>
            </a:r>
            <a:r>
              <a:rPr lang="fr-FR" dirty="0">
                <a:latin typeface="Calibri"/>
                <a:ea typeface="ＭＳ Ｐゴシック"/>
                <a:cs typeface="Calibri"/>
              </a:rPr>
              <a:t> of an Amadeus </a:t>
            </a:r>
            <a:r>
              <a:rPr lang="fr-FR" dirty="0" err="1">
                <a:latin typeface="Calibri"/>
                <a:ea typeface="ＭＳ Ｐゴシック"/>
                <a:cs typeface="Calibri"/>
              </a:rPr>
              <a:t>implementation</a:t>
            </a:r>
            <a:r>
              <a:rPr lang="fr-FR" dirty="0">
                <a:latin typeface="Calibri"/>
                <a:ea typeface="ＭＳ Ｐゴシック"/>
                <a:cs typeface="Calibri"/>
              </a:rPr>
              <a:t>, Q&amp;A, </a:t>
            </a:r>
            <a:r>
              <a:rPr lang="fr-FR" dirty="0" err="1">
                <a:latin typeface="Calibri"/>
                <a:ea typeface="ＭＳ Ｐゴシック"/>
                <a:cs typeface="Calibri"/>
              </a:rPr>
              <a:t>closure</a:t>
            </a:r>
            <a:r>
              <a:rPr lang="fr-FR" dirty="0">
                <a:latin typeface="Calibri"/>
                <a:ea typeface="ＭＳ Ｐゴシック"/>
                <a:cs typeface="Calibri"/>
              </a:rPr>
              <a:t>.</a:t>
            </a:r>
            <a:endParaRPr lang="fr-FR" dirty="0">
              <a:ea typeface="ＭＳ Ｐゴシック"/>
            </a:endParaRPr>
          </a:p>
          <a:p>
            <a:pPr algn="l"/>
            <a:endParaRPr lang="fr-FR" dirty="0">
              <a:cs typeface="Calibri"/>
            </a:endParaRPr>
          </a:p>
        </p:txBody>
      </p:sp>
    </p:spTree>
    <p:extLst>
      <p:ext uri="{BB962C8B-B14F-4D97-AF65-F5344CB8AC3E}">
        <p14:creationId xmlns:p14="http://schemas.microsoft.com/office/powerpoint/2010/main" val="2453505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Processing</a:t>
            </a:r>
          </a:p>
        </p:txBody>
      </p:sp>
      <p:sp>
        <p:nvSpPr>
          <p:cNvPr id="4" name="Rounded Rectangle 3"/>
          <p:cNvSpPr/>
          <p:nvPr/>
        </p:nvSpPr>
        <p:spPr>
          <a:xfrm>
            <a:off x="430030" y="1054902"/>
            <a:ext cx="1872208" cy="1557656"/>
          </a:xfrm>
          <a:prstGeom prst="roundRect">
            <a:avLst>
              <a:gd name="adj" fmla="val 3029"/>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Search id</a:t>
            </a:r>
          </a:p>
          <a:p>
            <a:r>
              <a:rPr lang="en-US" sz="1000">
                <a:solidFill>
                  <a:schemeClr val="tx1"/>
                </a:solidFill>
              </a:rPr>
              <a:t>Search country</a:t>
            </a:r>
          </a:p>
          <a:p>
            <a:r>
              <a:rPr lang="en-US" sz="1000">
                <a:solidFill>
                  <a:schemeClr val="tx1"/>
                </a:solidFill>
              </a:rPr>
              <a:t>Search date</a:t>
            </a:r>
          </a:p>
          <a:p>
            <a:r>
              <a:rPr lang="en-US" sz="1000">
                <a:solidFill>
                  <a:schemeClr val="tx1"/>
                </a:solidFill>
              </a:rPr>
              <a:t>Search time</a:t>
            </a:r>
          </a:p>
          <a:p>
            <a:r>
              <a:rPr lang="en-US" sz="1000">
                <a:solidFill>
                  <a:schemeClr val="tx1"/>
                </a:solidFill>
              </a:rPr>
              <a:t>Origin city</a:t>
            </a:r>
          </a:p>
          <a:p>
            <a:r>
              <a:rPr lang="en-US" sz="1000">
                <a:solidFill>
                  <a:schemeClr val="tx1"/>
                </a:solidFill>
              </a:rPr>
              <a:t>Destination city</a:t>
            </a:r>
          </a:p>
          <a:p>
            <a:r>
              <a:rPr lang="en-US" sz="1000">
                <a:solidFill>
                  <a:schemeClr val="tx1"/>
                </a:solidFill>
              </a:rPr>
              <a:t>Departure date</a:t>
            </a:r>
          </a:p>
          <a:p>
            <a:r>
              <a:rPr lang="en-US" sz="1000">
                <a:solidFill>
                  <a:schemeClr val="tx1"/>
                </a:solidFill>
              </a:rPr>
              <a:t>Return date</a:t>
            </a:r>
          </a:p>
          <a:p>
            <a:r>
              <a:rPr lang="en-US" sz="1000">
                <a:solidFill>
                  <a:schemeClr val="tx1"/>
                </a:solidFill>
              </a:rPr>
              <a:t>Passengers</a:t>
            </a:r>
          </a:p>
          <a:p>
            <a:r>
              <a:rPr lang="en-US" sz="1000">
                <a:solidFill>
                  <a:schemeClr val="tx1"/>
                </a:solidFill>
              </a:rPr>
              <a:t>Currency</a:t>
            </a:r>
          </a:p>
        </p:txBody>
      </p:sp>
      <p:sp>
        <p:nvSpPr>
          <p:cNvPr id="26" name="Rounded Rectangle 25"/>
          <p:cNvSpPr/>
          <p:nvPr/>
        </p:nvSpPr>
        <p:spPr>
          <a:xfrm>
            <a:off x="430030" y="700080"/>
            <a:ext cx="1872208" cy="347930"/>
          </a:xfrm>
          <a:prstGeom prst="roundRect">
            <a:avLst>
              <a:gd name="adj" fmla="val 3029"/>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tx1"/>
                </a:solidFill>
              </a:rPr>
              <a:t>Search</a:t>
            </a:r>
          </a:p>
        </p:txBody>
      </p:sp>
      <p:sp>
        <p:nvSpPr>
          <p:cNvPr id="30" name="Rounded Rectangle 29"/>
          <p:cNvSpPr/>
          <p:nvPr/>
        </p:nvSpPr>
        <p:spPr>
          <a:xfrm>
            <a:off x="466033" y="3110151"/>
            <a:ext cx="1872208" cy="921661"/>
          </a:xfrm>
          <a:prstGeom prst="roundRect">
            <a:avLst>
              <a:gd name="adj" fmla="val 3029"/>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000">
              <a:solidFill>
                <a:schemeClr val="tx1"/>
              </a:solidFill>
            </a:endParaRPr>
          </a:p>
          <a:p>
            <a:endParaRPr lang="en-US" sz="1000">
              <a:solidFill>
                <a:schemeClr val="tx1"/>
              </a:solidFill>
            </a:endParaRPr>
          </a:p>
          <a:p>
            <a:r>
              <a:rPr lang="en-US" sz="1000">
                <a:solidFill>
                  <a:schemeClr val="tx1"/>
                </a:solidFill>
              </a:rPr>
              <a:t>price</a:t>
            </a:r>
            <a:br>
              <a:rPr lang="en-US" sz="1000">
                <a:solidFill>
                  <a:schemeClr val="tx1"/>
                </a:solidFill>
              </a:rPr>
            </a:br>
            <a:r>
              <a:rPr lang="en-US" sz="1000">
                <a:solidFill>
                  <a:schemeClr val="tx1"/>
                </a:solidFill>
              </a:rPr>
              <a:t>taxes</a:t>
            </a:r>
          </a:p>
          <a:p>
            <a:r>
              <a:rPr lang="en-US" sz="1000">
                <a:solidFill>
                  <a:schemeClr val="tx1"/>
                </a:solidFill>
              </a:rPr>
              <a:t>fees</a:t>
            </a:r>
          </a:p>
        </p:txBody>
      </p:sp>
      <p:sp>
        <p:nvSpPr>
          <p:cNvPr id="31" name="Rounded Rectangle 30"/>
          <p:cNvSpPr/>
          <p:nvPr/>
        </p:nvSpPr>
        <p:spPr>
          <a:xfrm>
            <a:off x="466033" y="3110150"/>
            <a:ext cx="1872208" cy="353575"/>
          </a:xfrm>
          <a:prstGeom prst="roundRect">
            <a:avLst>
              <a:gd name="adj" fmla="val 3029"/>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tx1"/>
                </a:solidFill>
              </a:rPr>
              <a:t>Recommendation</a:t>
            </a:r>
          </a:p>
        </p:txBody>
      </p:sp>
      <p:sp>
        <p:nvSpPr>
          <p:cNvPr id="3" name="Diamond 2"/>
          <p:cNvSpPr/>
          <p:nvPr/>
        </p:nvSpPr>
        <p:spPr>
          <a:xfrm>
            <a:off x="1330129" y="2612558"/>
            <a:ext cx="144016" cy="144016"/>
          </a:xfrm>
          <a:prstGeom prst="diamond">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cxnSp>
        <p:nvCxnSpPr>
          <p:cNvPr id="9" name="Straight Connector 8"/>
          <p:cNvCxnSpPr>
            <a:stCxn id="3" idx="2"/>
            <a:endCxn id="31" idx="0"/>
          </p:cNvCxnSpPr>
          <p:nvPr/>
        </p:nvCxnSpPr>
        <p:spPr>
          <a:xfrm>
            <a:off x="1402137" y="2756575"/>
            <a:ext cx="0" cy="353575"/>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438141" y="2561456"/>
            <a:ext cx="288032" cy="246221"/>
          </a:xfrm>
          <a:prstGeom prst="rect">
            <a:avLst/>
          </a:prstGeom>
          <a:noFill/>
        </p:spPr>
        <p:txBody>
          <a:bodyPr wrap="square" rtlCol="0">
            <a:spAutoFit/>
          </a:bodyPr>
          <a:lstStyle/>
          <a:p>
            <a:pPr>
              <a:spcBef>
                <a:spcPts val="480"/>
              </a:spcBef>
              <a:buClr>
                <a:schemeClr val="tx2"/>
              </a:buClr>
              <a:buSzPct val="120000"/>
            </a:pPr>
            <a:r>
              <a:rPr lang="en-US" sz="1000"/>
              <a:t>1</a:t>
            </a:r>
            <a:endParaRPr lang="en-IE" sz="1000" err="1"/>
          </a:p>
        </p:txBody>
      </p:sp>
      <p:sp>
        <p:nvSpPr>
          <p:cNvPr id="35" name="TextBox 34"/>
          <p:cNvSpPr txBox="1"/>
          <p:nvPr/>
        </p:nvSpPr>
        <p:spPr>
          <a:xfrm>
            <a:off x="1402137" y="2891794"/>
            <a:ext cx="288032" cy="246221"/>
          </a:xfrm>
          <a:prstGeom prst="rect">
            <a:avLst/>
          </a:prstGeom>
          <a:noFill/>
        </p:spPr>
        <p:txBody>
          <a:bodyPr wrap="square" rtlCol="0">
            <a:spAutoFit/>
          </a:bodyPr>
          <a:lstStyle/>
          <a:p>
            <a:pPr>
              <a:spcBef>
                <a:spcPts val="480"/>
              </a:spcBef>
              <a:buClr>
                <a:schemeClr val="tx2"/>
              </a:buClr>
              <a:buSzPct val="120000"/>
            </a:pPr>
            <a:r>
              <a:rPr lang="en-US" sz="1000"/>
              <a:t>*</a:t>
            </a:r>
            <a:endParaRPr lang="en-IE" sz="1000" err="1"/>
          </a:p>
        </p:txBody>
      </p:sp>
      <p:sp>
        <p:nvSpPr>
          <p:cNvPr id="36" name="Rounded Rectangle 35"/>
          <p:cNvSpPr/>
          <p:nvPr/>
        </p:nvSpPr>
        <p:spPr>
          <a:xfrm>
            <a:off x="466033" y="4511072"/>
            <a:ext cx="1872208" cy="2153339"/>
          </a:xfrm>
          <a:prstGeom prst="roundRect">
            <a:avLst>
              <a:gd name="adj" fmla="val 3029"/>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000">
              <a:solidFill>
                <a:schemeClr val="tx1"/>
              </a:solidFill>
            </a:endParaRPr>
          </a:p>
          <a:p>
            <a:r>
              <a:rPr lang="en-US" sz="1000">
                <a:solidFill>
                  <a:schemeClr val="tx1"/>
                </a:solidFill>
              </a:rPr>
              <a:t>Departure airport</a:t>
            </a:r>
          </a:p>
          <a:p>
            <a:r>
              <a:rPr lang="en-US" sz="1000">
                <a:solidFill>
                  <a:schemeClr val="tx1"/>
                </a:solidFill>
              </a:rPr>
              <a:t>Departure date</a:t>
            </a:r>
          </a:p>
          <a:p>
            <a:r>
              <a:rPr lang="en-US" sz="1000">
                <a:solidFill>
                  <a:schemeClr val="tx1"/>
                </a:solidFill>
              </a:rPr>
              <a:t>Departure time</a:t>
            </a:r>
          </a:p>
          <a:p>
            <a:r>
              <a:rPr lang="en-US" sz="1000">
                <a:solidFill>
                  <a:schemeClr val="tx1"/>
                </a:solidFill>
              </a:rPr>
              <a:t>Arrival airport</a:t>
            </a:r>
          </a:p>
          <a:p>
            <a:r>
              <a:rPr lang="en-US" sz="1000">
                <a:solidFill>
                  <a:schemeClr val="tx1"/>
                </a:solidFill>
              </a:rPr>
              <a:t>Arrival date</a:t>
            </a:r>
          </a:p>
          <a:p>
            <a:r>
              <a:rPr lang="en-US" sz="1000">
                <a:solidFill>
                  <a:schemeClr val="tx1"/>
                </a:solidFill>
              </a:rPr>
              <a:t>Arrival Time</a:t>
            </a:r>
          </a:p>
          <a:p>
            <a:r>
              <a:rPr lang="en-US" sz="1000">
                <a:solidFill>
                  <a:schemeClr val="tx1"/>
                </a:solidFill>
              </a:rPr>
              <a:t>Operating airline</a:t>
            </a:r>
          </a:p>
          <a:p>
            <a:r>
              <a:rPr lang="en-US" sz="1000">
                <a:solidFill>
                  <a:schemeClr val="tx1"/>
                </a:solidFill>
              </a:rPr>
              <a:t>Marketing airline</a:t>
            </a:r>
          </a:p>
          <a:p>
            <a:r>
              <a:rPr lang="en-US" sz="1000">
                <a:solidFill>
                  <a:schemeClr val="tx1"/>
                </a:solidFill>
              </a:rPr>
              <a:t>Flight number</a:t>
            </a:r>
          </a:p>
          <a:p>
            <a:r>
              <a:rPr lang="en-US" sz="1000">
                <a:solidFill>
                  <a:schemeClr val="tx1"/>
                </a:solidFill>
              </a:rPr>
              <a:t>cabin</a:t>
            </a:r>
          </a:p>
        </p:txBody>
      </p:sp>
      <p:sp>
        <p:nvSpPr>
          <p:cNvPr id="38" name="Rounded Rectangle 37"/>
          <p:cNvSpPr/>
          <p:nvPr/>
        </p:nvSpPr>
        <p:spPr>
          <a:xfrm>
            <a:off x="466033" y="4511072"/>
            <a:ext cx="1872208" cy="353575"/>
          </a:xfrm>
          <a:prstGeom prst="roundRect">
            <a:avLst>
              <a:gd name="adj" fmla="val 3029"/>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tx1"/>
                </a:solidFill>
              </a:rPr>
              <a:t>Flight</a:t>
            </a:r>
          </a:p>
        </p:txBody>
      </p:sp>
      <p:sp>
        <p:nvSpPr>
          <p:cNvPr id="39" name="Diamond 38"/>
          <p:cNvSpPr/>
          <p:nvPr/>
        </p:nvSpPr>
        <p:spPr>
          <a:xfrm>
            <a:off x="1330129" y="4031812"/>
            <a:ext cx="144016" cy="144016"/>
          </a:xfrm>
          <a:prstGeom prst="diamond">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cxnSp>
        <p:nvCxnSpPr>
          <p:cNvPr id="44" name="Straight Connector 43"/>
          <p:cNvCxnSpPr>
            <a:stCxn id="39" idx="2"/>
            <a:endCxn id="38" idx="0"/>
          </p:cNvCxnSpPr>
          <p:nvPr/>
        </p:nvCxnSpPr>
        <p:spPr>
          <a:xfrm>
            <a:off x="1402137" y="4175828"/>
            <a:ext cx="0" cy="335244"/>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436713" y="4039153"/>
            <a:ext cx="288032" cy="246221"/>
          </a:xfrm>
          <a:prstGeom prst="rect">
            <a:avLst/>
          </a:prstGeom>
          <a:noFill/>
        </p:spPr>
        <p:txBody>
          <a:bodyPr wrap="square" rtlCol="0">
            <a:spAutoFit/>
          </a:bodyPr>
          <a:lstStyle/>
          <a:p>
            <a:pPr>
              <a:spcBef>
                <a:spcPts val="480"/>
              </a:spcBef>
              <a:buClr>
                <a:schemeClr val="tx2"/>
              </a:buClr>
              <a:buSzPct val="120000"/>
            </a:pPr>
            <a:r>
              <a:rPr lang="en-US" sz="1000"/>
              <a:t>1</a:t>
            </a:r>
            <a:endParaRPr lang="en-IE" sz="1000" err="1"/>
          </a:p>
        </p:txBody>
      </p:sp>
      <p:sp>
        <p:nvSpPr>
          <p:cNvPr id="49" name="TextBox 48"/>
          <p:cNvSpPr txBox="1"/>
          <p:nvPr/>
        </p:nvSpPr>
        <p:spPr>
          <a:xfrm>
            <a:off x="1402137" y="4292716"/>
            <a:ext cx="504056" cy="246221"/>
          </a:xfrm>
          <a:prstGeom prst="rect">
            <a:avLst/>
          </a:prstGeom>
          <a:noFill/>
        </p:spPr>
        <p:txBody>
          <a:bodyPr wrap="square" rtlCol="0">
            <a:spAutoFit/>
          </a:bodyPr>
          <a:lstStyle/>
          <a:p>
            <a:pPr>
              <a:spcBef>
                <a:spcPts val="480"/>
              </a:spcBef>
              <a:buClr>
                <a:schemeClr val="tx2"/>
              </a:buClr>
              <a:buSzPct val="120000"/>
            </a:pPr>
            <a:r>
              <a:rPr lang="en-US" sz="1000"/>
              <a:t>1..8</a:t>
            </a:r>
            <a:endParaRPr lang="en-IE" sz="1000" err="1"/>
          </a:p>
        </p:txBody>
      </p:sp>
      <p:sp>
        <p:nvSpPr>
          <p:cNvPr id="51" name="Content Placeholder 2"/>
          <p:cNvSpPr>
            <a:spLocks noGrp="1"/>
          </p:cNvSpPr>
          <p:nvPr>
            <p:ph idx="1"/>
          </p:nvPr>
        </p:nvSpPr>
        <p:spPr>
          <a:xfrm>
            <a:off x="3166334" y="373846"/>
            <a:ext cx="7922756" cy="5472607"/>
          </a:xfrm>
        </p:spPr>
        <p:txBody>
          <a:bodyPr/>
          <a:lstStyle/>
          <a:p>
            <a:pPr marL="0" indent="0" algn="ctr">
              <a:buNone/>
            </a:pPr>
            <a:r>
              <a:rPr lang="en-US" sz="2600">
                <a:solidFill>
                  <a:srgbClr val="00B050"/>
                </a:solidFill>
              </a:rPr>
              <a:t>Necessary decorations to be added</a:t>
            </a:r>
          </a:p>
          <a:p>
            <a:pPr lvl="2"/>
            <a:endParaRPr lang="en-US">
              <a:solidFill>
                <a:srgbClr val="00B050"/>
              </a:solidFill>
            </a:endParaRPr>
          </a:p>
          <a:p>
            <a:pPr marL="378000" lvl="2" indent="0">
              <a:buNone/>
            </a:pPr>
            <a:endParaRPr lang="en-US" b="1">
              <a:solidFill>
                <a:srgbClr val="00B050"/>
              </a:solidFill>
            </a:endParaRPr>
          </a:p>
          <a:p>
            <a:pPr lvl="2"/>
            <a:r>
              <a:rPr lang="en-US" b="1">
                <a:solidFill>
                  <a:srgbClr val="00B050"/>
                </a:solidFill>
              </a:rPr>
              <a:t>Advance purchase</a:t>
            </a:r>
            <a:r>
              <a:rPr lang="en-US">
                <a:solidFill>
                  <a:srgbClr val="00B050"/>
                </a:solidFill>
              </a:rPr>
              <a:t>: number of days between search and departure date</a:t>
            </a:r>
          </a:p>
          <a:p>
            <a:pPr lvl="2"/>
            <a:r>
              <a:rPr lang="en-US" b="1">
                <a:solidFill>
                  <a:srgbClr val="00B050"/>
                </a:solidFill>
              </a:rPr>
              <a:t>Stay duration</a:t>
            </a:r>
            <a:r>
              <a:rPr lang="en-US">
                <a:solidFill>
                  <a:srgbClr val="00B050"/>
                </a:solidFill>
              </a:rPr>
              <a:t>: number of days between departure and return date</a:t>
            </a:r>
          </a:p>
          <a:p>
            <a:pPr lvl="2"/>
            <a:endParaRPr lang="en-US" b="1">
              <a:solidFill>
                <a:srgbClr val="00B050"/>
              </a:solidFill>
            </a:endParaRPr>
          </a:p>
          <a:p>
            <a:pPr lvl="2"/>
            <a:endParaRPr lang="en-US" b="1">
              <a:solidFill>
                <a:srgbClr val="00B050"/>
              </a:solidFill>
            </a:endParaRPr>
          </a:p>
          <a:p>
            <a:pPr lvl="2"/>
            <a:endParaRPr lang="en-US" b="1">
              <a:solidFill>
                <a:srgbClr val="00B050"/>
              </a:solidFill>
            </a:endParaRPr>
          </a:p>
          <a:p>
            <a:pPr lvl="2"/>
            <a:endParaRPr lang="en-US" b="1">
              <a:solidFill>
                <a:srgbClr val="00B050"/>
              </a:solidFill>
            </a:endParaRPr>
          </a:p>
          <a:p>
            <a:pPr lvl="2"/>
            <a:endParaRPr lang="en-US" b="1">
              <a:solidFill>
                <a:srgbClr val="00B050"/>
              </a:solidFill>
            </a:endParaRPr>
          </a:p>
          <a:p>
            <a:pPr lvl="2"/>
            <a:endParaRPr lang="en-US" b="1">
              <a:solidFill>
                <a:srgbClr val="00B050"/>
              </a:solidFill>
            </a:endParaRPr>
          </a:p>
          <a:p>
            <a:pPr lvl="2"/>
            <a:endParaRPr lang="en-US" b="1">
              <a:solidFill>
                <a:srgbClr val="00B050"/>
              </a:solidFill>
            </a:endParaRPr>
          </a:p>
          <a:p>
            <a:pPr lvl="2"/>
            <a:r>
              <a:rPr lang="en-US" b="1">
                <a:solidFill>
                  <a:srgbClr val="00B050"/>
                </a:solidFill>
              </a:rPr>
              <a:t>Price in EUR</a:t>
            </a:r>
            <a:r>
              <a:rPr lang="en-US">
                <a:solidFill>
                  <a:srgbClr val="00B050"/>
                </a:solidFill>
              </a:rPr>
              <a:t>: price converted from the original currency (</a:t>
            </a:r>
            <a:r>
              <a:rPr lang="en-US">
                <a:solidFill>
                  <a:srgbClr val="00B050"/>
                </a:solidFill>
                <a:hlinkClick r:id="rId3">
                  <a:extLst>
                    <a:ext uri="{A12FA001-AC4F-418D-AE19-62706E023703}">
                      <ahyp:hlinkClr xmlns:ahyp="http://schemas.microsoft.com/office/drawing/2018/hyperlinkcolor" val="tx"/>
                    </a:ext>
                  </a:extLst>
                </a:hlinkClick>
              </a:rPr>
              <a:t>rates from ECB</a:t>
            </a:r>
            <a:r>
              <a:rPr lang="en-US">
                <a:solidFill>
                  <a:srgbClr val="00B050"/>
                </a:solidFill>
              </a:rPr>
              <a:t>)</a:t>
            </a:r>
          </a:p>
          <a:p>
            <a:pPr lvl="2"/>
            <a:r>
              <a:rPr lang="en-US" b="1">
                <a:solidFill>
                  <a:srgbClr val="00B050"/>
                </a:solidFill>
              </a:rPr>
              <a:t>Main airline</a:t>
            </a:r>
            <a:r>
              <a:rPr lang="en-US">
                <a:solidFill>
                  <a:srgbClr val="00B050"/>
                </a:solidFill>
              </a:rPr>
              <a:t>: airline that covers most of the trip</a:t>
            </a:r>
            <a:endParaRPr lang="en-US"/>
          </a:p>
          <a:p>
            <a:pPr lvl="2"/>
            <a:endParaRPr lang="en-US"/>
          </a:p>
          <a:p>
            <a:pPr lvl="2"/>
            <a:endParaRPr lang="en-US"/>
          </a:p>
          <a:p>
            <a:pPr lvl="2"/>
            <a:endParaRPr lang="en-US"/>
          </a:p>
          <a:p>
            <a:pPr lvl="1"/>
            <a:endParaRPr lang="en-IE"/>
          </a:p>
        </p:txBody>
      </p:sp>
      <p:cxnSp>
        <p:nvCxnSpPr>
          <p:cNvPr id="6" name="Straight Arrow Connector 5">
            <a:extLst>
              <a:ext uri="{FF2B5EF4-FFF2-40B4-BE49-F238E27FC236}">
                <a16:creationId xmlns:a16="http://schemas.microsoft.com/office/drawing/2014/main" id="{1884B226-E02B-4962-A967-ED7764C73751}"/>
              </a:ext>
            </a:extLst>
          </p:cNvPr>
          <p:cNvCxnSpPr/>
          <p:nvPr/>
        </p:nvCxnSpPr>
        <p:spPr>
          <a:xfrm>
            <a:off x="2482256" y="1528930"/>
            <a:ext cx="933972"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467E074-71D3-4237-A4A7-245F64EF2829}"/>
              </a:ext>
            </a:extLst>
          </p:cNvPr>
          <p:cNvCxnSpPr/>
          <p:nvPr/>
        </p:nvCxnSpPr>
        <p:spPr>
          <a:xfrm>
            <a:off x="2482256" y="3871376"/>
            <a:ext cx="933972"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E81DE55-D3F2-4263-931C-427C87114795}"/>
              </a:ext>
            </a:extLst>
          </p:cNvPr>
          <p:cNvCxnSpPr/>
          <p:nvPr/>
        </p:nvCxnSpPr>
        <p:spPr>
          <a:xfrm>
            <a:off x="4856389" y="2932312"/>
            <a:ext cx="7150443"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381B161-C141-4FD9-B821-55F32DF290F6}"/>
              </a:ext>
            </a:extLst>
          </p:cNvPr>
          <p:cNvCxnSpPr/>
          <p:nvPr/>
        </p:nvCxnSpPr>
        <p:spPr>
          <a:xfrm>
            <a:off x="5713124" y="2816983"/>
            <a:ext cx="0" cy="2224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319992-B5E9-49CD-9F46-25D3B80CDA2F}"/>
              </a:ext>
            </a:extLst>
          </p:cNvPr>
          <p:cNvCxnSpPr/>
          <p:nvPr/>
        </p:nvCxnSpPr>
        <p:spPr>
          <a:xfrm>
            <a:off x="9407795" y="2821101"/>
            <a:ext cx="0" cy="2224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845849B-EE51-4E23-9276-53BCEEB23FCC}"/>
              </a:ext>
            </a:extLst>
          </p:cNvPr>
          <p:cNvCxnSpPr/>
          <p:nvPr/>
        </p:nvCxnSpPr>
        <p:spPr>
          <a:xfrm>
            <a:off x="10437524" y="2821101"/>
            <a:ext cx="0" cy="22242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1A6261C-DD81-44F4-B62D-4F4708CA71AC}"/>
              </a:ext>
            </a:extLst>
          </p:cNvPr>
          <p:cNvSpPr txBox="1"/>
          <p:nvPr/>
        </p:nvSpPr>
        <p:spPr>
          <a:xfrm rot="19999930">
            <a:off x="5579759" y="2151456"/>
            <a:ext cx="1161793" cy="553998"/>
          </a:xfrm>
          <a:prstGeom prst="rect">
            <a:avLst/>
          </a:prstGeom>
          <a:noFill/>
        </p:spPr>
        <p:txBody>
          <a:bodyPr wrap="none" rtlCol="0">
            <a:spAutoFit/>
          </a:bodyPr>
          <a:lstStyle/>
          <a:p>
            <a:r>
              <a:rPr lang="en-US" sz="1600"/>
              <a:t>Search date</a:t>
            </a:r>
            <a:br>
              <a:rPr lang="en-US" sz="1400"/>
            </a:br>
            <a:r>
              <a:rPr lang="en-US" sz="1400"/>
              <a:t>E.g. 15JAN22</a:t>
            </a:r>
            <a:endParaRPr lang="en-IE" sz="1400"/>
          </a:p>
        </p:txBody>
      </p:sp>
      <p:sp>
        <p:nvSpPr>
          <p:cNvPr id="32" name="TextBox 31">
            <a:extLst>
              <a:ext uri="{FF2B5EF4-FFF2-40B4-BE49-F238E27FC236}">
                <a16:creationId xmlns:a16="http://schemas.microsoft.com/office/drawing/2014/main" id="{1B734D85-23DF-4E24-919A-90926D89D803}"/>
              </a:ext>
            </a:extLst>
          </p:cNvPr>
          <p:cNvSpPr txBox="1"/>
          <p:nvPr/>
        </p:nvSpPr>
        <p:spPr>
          <a:xfrm rot="19999930">
            <a:off x="9077828" y="2020599"/>
            <a:ext cx="1458669" cy="553998"/>
          </a:xfrm>
          <a:prstGeom prst="rect">
            <a:avLst/>
          </a:prstGeom>
          <a:noFill/>
        </p:spPr>
        <p:txBody>
          <a:bodyPr wrap="none" rtlCol="0">
            <a:spAutoFit/>
          </a:bodyPr>
          <a:lstStyle/>
          <a:p>
            <a:r>
              <a:rPr lang="en-US" sz="1600"/>
              <a:t>Departure date</a:t>
            </a:r>
            <a:br>
              <a:rPr lang="en-US" sz="1400"/>
            </a:br>
            <a:r>
              <a:rPr lang="en-US" sz="1400"/>
              <a:t>E.g. 15JUN22</a:t>
            </a:r>
            <a:endParaRPr lang="en-IE" sz="1400"/>
          </a:p>
        </p:txBody>
      </p:sp>
      <p:sp>
        <p:nvSpPr>
          <p:cNvPr id="14" name="TextBox 13">
            <a:extLst>
              <a:ext uri="{FF2B5EF4-FFF2-40B4-BE49-F238E27FC236}">
                <a16:creationId xmlns:a16="http://schemas.microsoft.com/office/drawing/2014/main" id="{A7D58F7F-B8BE-4733-88E4-087CC3EEEB8D}"/>
              </a:ext>
            </a:extLst>
          </p:cNvPr>
          <p:cNvSpPr txBox="1"/>
          <p:nvPr/>
        </p:nvSpPr>
        <p:spPr>
          <a:xfrm>
            <a:off x="6317174" y="3217426"/>
            <a:ext cx="2245487" cy="307777"/>
          </a:xfrm>
          <a:prstGeom prst="rect">
            <a:avLst/>
          </a:prstGeom>
          <a:noFill/>
        </p:spPr>
        <p:txBody>
          <a:bodyPr wrap="none" rtlCol="0">
            <a:spAutoFit/>
          </a:bodyPr>
          <a:lstStyle/>
          <a:p>
            <a:r>
              <a:rPr lang="en-US" sz="1400">
                <a:solidFill>
                  <a:srgbClr val="00B050"/>
                </a:solidFill>
              </a:rPr>
              <a:t>Advance purchase: 156 days</a:t>
            </a:r>
            <a:endParaRPr lang="en-IE" sz="1400">
              <a:solidFill>
                <a:srgbClr val="00B050"/>
              </a:solidFill>
            </a:endParaRPr>
          </a:p>
        </p:txBody>
      </p:sp>
      <p:sp>
        <p:nvSpPr>
          <p:cNvPr id="33" name="TextBox 32">
            <a:extLst>
              <a:ext uri="{FF2B5EF4-FFF2-40B4-BE49-F238E27FC236}">
                <a16:creationId xmlns:a16="http://schemas.microsoft.com/office/drawing/2014/main" id="{B645C8E2-5484-4635-9EA7-BE6E96694541}"/>
              </a:ext>
            </a:extLst>
          </p:cNvPr>
          <p:cNvSpPr txBox="1"/>
          <p:nvPr/>
        </p:nvSpPr>
        <p:spPr>
          <a:xfrm rot="19999930">
            <a:off x="10369001" y="1991249"/>
            <a:ext cx="1169744" cy="553998"/>
          </a:xfrm>
          <a:prstGeom prst="rect">
            <a:avLst/>
          </a:prstGeom>
          <a:noFill/>
        </p:spPr>
        <p:txBody>
          <a:bodyPr wrap="none" rtlCol="0">
            <a:spAutoFit/>
          </a:bodyPr>
          <a:lstStyle/>
          <a:p>
            <a:r>
              <a:rPr lang="en-US" sz="1600"/>
              <a:t>Return date</a:t>
            </a:r>
            <a:br>
              <a:rPr lang="en-US" sz="1400"/>
            </a:br>
            <a:r>
              <a:rPr lang="en-US" sz="1400"/>
              <a:t>E.g. 22JUN22</a:t>
            </a:r>
            <a:endParaRPr lang="en-IE" sz="1400"/>
          </a:p>
        </p:txBody>
      </p:sp>
      <p:cxnSp>
        <p:nvCxnSpPr>
          <p:cNvPr id="16" name="Straight Arrow Connector 15">
            <a:extLst>
              <a:ext uri="{FF2B5EF4-FFF2-40B4-BE49-F238E27FC236}">
                <a16:creationId xmlns:a16="http://schemas.microsoft.com/office/drawing/2014/main" id="{4213F70D-7198-4261-8DAC-A62DF43AF100}"/>
              </a:ext>
            </a:extLst>
          </p:cNvPr>
          <p:cNvCxnSpPr>
            <a:cxnSpLocks/>
          </p:cNvCxnSpPr>
          <p:nvPr/>
        </p:nvCxnSpPr>
        <p:spPr>
          <a:xfrm>
            <a:off x="5927308" y="3206648"/>
            <a:ext cx="3281310"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B88AB1D-3678-4AEE-89CE-D58E6AC445DD}"/>
              </a:ext>
            </a:extLst>
          </p:cNvPr>
          <p:cNvSpPr txBox="1"/>
          <p:nvPr/>
        </p:nvSpPr>
        <p:spPr>
          <a:xfrm>
            <a:off x="9386190" y="3245271"/>
            <a:ext cx="1702902" cy="307777"/>
          </a:xfrm>
          <a:prstGeom prst="rect">
            <a:avLst/>
          </a:prstGeom>
          <a:noFill/>
        </p:spPr>
        <p:txBody>
          <a:bodyPr wrap="none" rtlCol="0">
            <a:spAutoFit/>
          </a:bodyPr>
          <a:lstStyle/>
          <a:p>
            <a:r>
              <a:rPr lang="en-US" sz="1400">
                <a:solidFill>
                  <a:srgbClr val="00B050"/>
                </a:solidFill>
              </a:rPr>
              <a:t>Stay duration: 7 days</a:t>
            </a:r>
            <a:endParaRPr lang="en-IE" sz="1400">
              <a:solidFill>
                <a:srgbClr val="00B050"/>
              </a:solidFill>
            </a:endParaRPr>
          </a:p>
        </p:txBody>
      </p:sp>
      <p:cxnSp>
        <p:nvCxnSpPr>
          <p:cNvPr id="40" name="Straight Arrow Connector 39">
            <a:extLst>
              <a:ext uri="{FF2B5EF4-FFF2-40B4-BE49-F238E27FC236}">
                <a16:creationId xmlns:a16="http://schemas.microsoft.com/office/drawing/2014/main" id="{FF6B1BFF-D9E5-4500-A368-773A4C0981DD}"/>
              </a:ext>
            </a:extLst>
          </p:cNvPr>
          <p:cNvCxnSpPr>
            <a:cxnSpLocks/>
          </p:cNvCxnSpPr>
          <p:nvPr/>
        </p:nvCxnSpPr>
        <p:spPr>
          <a:xfrm>
            <a:off x="9459045" y="3206648"/>
            <a:ext cx="911957"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 Placeholder 8">
            <a:extLst>
              <a:ext uri="{FF2B5EF4-FFF2-40B4-BE49-F238E27FC236}">
                <a16:creationId xmlns:a16="http://schemas.microsoft.com/office/drawing/2014/main" id="{1ED69190-E1C1-4748-B9E7-A1FDC785E5BB}"/>
              </a:ext>
            </a:extLst>
          </p:cNvPr>
          <p:cNvSpPr txBox="1">
            <a:spLocks/>
          </p:cNvSpPr>
          <p:nvPr/>
        </p:nvSpPr>
        <p:spPr>
          <a:xfrm>
            <a:off x="3725337" y="5040077"/>
            <a:ext cx="8466663" cy="1817922"/>
          </a:xfrm>
          <a:prstGeom prst="rect">
            <a:avLst/>
          </a:prstGeom>
        </p:spPr>
        <p:txBody>
          <a:bodyPr/>
          <a:lstStyle>
            <a:lvl1pPr marL="228600" indent="-228600" algn="l" rtl="0" fontAlgn="base">
              <a:lnSpc>
                <a:spcPct val="90000"/>
              </a:lnSpc>
              <a:spcBef>
                <a:spcPts val="1000"/>
              </a:spcBef>
              <a:spcAft>
                <a:spcPct val="0"/>
              </a:spcAft>
              <a:buClr>
                <a:schemeClr val="accent2"/>
              </a:buClr>
              <a:buSzPct val="80000"/>
              <a:buFont typeface="Calibri" charset="0"/>
              <a:buChar char="_"/>
              <a:defRPr sz="1600" kern="1200">
                <a:solidFill>
                  <a:srgbClr val="7F7F7F"/>
                </a:solidFill>
                <a:latin typeface="+mj-lt"/>
                <a:ea typeface="ＭＳ Ｐゴシック" charset="-128"/>
                <a:cs typeface="+mn-cs"/>
              </a:defRPr>
            </a:lvl1pPr>
            <a:lvl2pPr marL="685800" indent="-228600" algn="l" rtl="0" fontAlgn="base">
              <a:lnSpc>
                <a:spcPct val="90000"/>
              </a:lnSpc>
              <a:spcBef>
                <a:spcPts val="500"/>
              </a:spcBef>
              <a:spcAft>
                <a:spcPct val="0"/>
              </a:spcAft>
              <a:buClr>
                <a:schemeClr val="accent2"/>
              </a:buClr>
              <a:buFont typeface="Arial" charset="0"/>
              <a:buChar char="•"/>
              <a:defRPr sz="1400" kern="1200">
                <a:solidFill>
                  <a:srgbClr val="7F7F7F"/>
                </a:solidFill>
                <a:latin typeface="+mj-lt"/>
                <a:ea typeface="ＭＳ Ｐゴシック" charset="-128"/>
                <a:cs typeface="+mn-cs"/>
              </a:defRPr>
            </a:lvl2pPr>
            <a:lvl3pPr marL="1143000" indent="-228600" algn="l" rtl="0" fontAlgn="base">
              <a:lnSpc>
                <a:spcPct val="90000"/>
              </a:lnSpc>
              <a:spcBef>
                <a:spcPts val="500"/>
              </a:spcBef>
              <a:spcAft>
                <a:spcPct val="0"/>
              </a:spcAft>
              <a:buClr>
                <a:schemeClr val="accent2"/>
              </a:buClr>
              <a:buFont typeface="Arial" charset="0"/>
              <a:buChar char="•"/>
              <a:defRPr sz="1200" kern="1200">
                <a:solidFill>
                  <a:srgbClr val="7F7F7F"/>
                </a:solidFill>
                <a:latin typeface="+mj-lt"/>
                <a:ea typeface="ＭＳ Ｐゴシック" charset="-128"/>
                <a:cs typeface="+mn-cs"/>
              </a:defRPr>
            </a:lvl3pPr>
            <a:lvl4pPr marL="1600200" indent="-228600" algn="l" rtl="0" fontAlgn="base">
              <a:lnSpc>
                <a:spcPct val="90000"/>
              </a:lnSpc>
              <a:spcBef>
                <a:spcPts val="500"/>
              </a:spcBef>
              <a:spcAft>
                <a:spcPct val="0"/>
              </a:spcAft>
              <a:buClr>
                <a:schemeClr val="accent2"/>
              </a:buClr>
              <a:buFont typeface="Arial" charset="0"/>
              <a:buChar char="•"/>
              <a:defRPr sz="1100" kern="1200">
                <a:solidFill>
                  <a:srgbClr val="7F7F7F"/>
                </a:solidFill>
                <a:latin typeface="+mj-lt"/>
                <a:ea typeface="ＭＳ Ｐゴシック" charset="-128"/>
                <a:cs typeface="+mn-cs"/>
              </a:defRPr>
            </a:lvl4pPr>
            <a:lvl5pPr marL="2057400" indent="-228600" algn="l" rtl="0" fontAlgn="base">
              <a:lnSpc>
                <a:spcPct val="90000"/>
              </a:lnSpc>
              <a:spcBef>
                <a:spcPts val="500"/>
              </a:spcBef>
              <a:spcAft>
                <a:spcPct val="0"/>
              </a:spcAft>
              <a:buClr>
                <a:schemeClr val="accent2"/>
              </a:buClr>
              <a:buFont typeface="Arial" charset="0"/>
              <a:buChar char="•"/>
              <a:defRPr sz="1100" kern="1200">
                <a:solidFill>
                  <a:srgbClr val="7F7F7F"/>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defTabSz="914400">
              <a:buFont typeface="Wingdings" panose="05000000000000000000" pitchFamily="2" charset="2"/>
              <a:buChar char="Ø"/>
            </a:pPr>
            <a:r>
              <a:rPr lang="en-US" sz="2600"/>
              <a:t>Decoding, grouping and decoration done in Python script: </a:t>
            </a:r>
            <a:r>
              <a:rPr lang="en-US" sz="2000">
                <a:hlinkClick r:id="rId4"/>
              </a:rPr>
              <a:t>github.com/</a:t>
            </a:r>
            <a:r>
              <a:rPr lang="en-US" sz="2000" err="1">
                <a:hlinkClick r:id="rId4"/>
              </a:rPr>
              <a:t>legubelim</a:t>
            </a:r>
            <a:r>
              <a:rPr lang="en-US" sz="2000">
                <a:hlinkClick r:id="rId4"/>
              </a:rPr>
              <a:t>/travel-data-reader</a:t>
            </a:r>
            <a:endParaRPr lang="en-US" sz="2000"/>
          </a:p>
        </p:txBody>
      </p:sp>
    </p:spTree>
    <p:extLst>
      <p:ext uri="{BB962C8B-B14F-4D97-AF65-F5344CB8AC3E}">
        <p14:creationId xmlns:p14="http://schemas.microsoft.com/office/powerpoint/2010/main" val="190097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2" grpId="0"/>
      <p:bldP spid="14" grpId="0"/>
      <p:bldP spid="33" grpId="0"/>
      <p:bldP spid="37" grpId="0"/>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6">
            <a:extLst>
              <a:ext uri="{FF2B5EF4-FFF2-40B4-BE49-F238E27FC236}">
                <a16:creationId xmlns:a16="http://schemas.microsoft.com/office/drawing/2014/main" id="{30086BF6-F8E9-4E01-8AA8-25FC412C8CAC}"/>
              </a:ext>
            </a:extLst>
          </p:cNvPr>
          <p:cNvSpPr>
            <a:spLocks noGrp="1"/>
          </p:cNvSpPr>
          <p:nvPr>
            <p:ph type="title"/>
          </p:nvPr>
        </p:nvSpPr>
        <p:spPr>
          <a:xfrm>
            <a:off x="268224" y="282797"/>
            <a:ext cx="11253216" cy="482549"/>
          </a:xfrm>
        </p:spPr>
        <p:txBody>
          <a:bodyPr/>
          <a:lstStyle/>
          <a:p>
            <a:r>
              <a:rPr lang="en-US"/>
              <a:t>Metric</a:t>
            </a:r>
          </a:p>
        </p:txBody>
      </p:sp>
      <p:sp>
        <p:nvSpPr>
          <p:cNvPr id="3" name="Oval 2">
            <a:extLst>
              <a:ext uri="{FF2B5EF4-FFF2-40B4-BE49-F238E27FC236}">
                <a16:creationId xmlns:a16="http://schemas.microsoft.com/office/drawing/2014/main" id="{E4F2C04E-6EE8-4526-8991-3A7E387E6768}"/>
              </a:ext>
            </a:extLst>
          </p:cNvPr>
          <p:cNvSpPr/>
          <p:nvPr/>
        </p:nvSpPr>
        <p:spPr>
          <a:xfrm>
            <a:off x="7662185" y="760553"/>
            <a:ext cx="72008" cy="61410"/>
          </a:xfrm>
          <a:prstGeom prst="ellipse">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sp>
        <p:nvSpPr>
          <p:cNvPr id="4" name="Oval 3">
            <a:extLst>
              <a:ext uri="{FF2B5EF4-FFF2-40B4-BE49-F238E27FC236}">
                <a16:creationId xmlns:a16="http://schemas.microsoft.com/office/drawing/2014/main" id="{88246DA4-C0AA-4C34-BBBE-3EBE6051EFC1}"/>
              </a:ext>
            </a:extLst>
          </p:cNvPr>
          <p:cNvSpPr/>
          <p:nvPr/>
        </p:nvSpPr>
        <p:spPr>
          <a:xfrm>
            <a:off x="7662185" y="1150855"/>
            <a:ext cx="72008" cy="61410"/>
          </a:xfrm>
          <a:prstGeom prst="ellipse">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sp>
        <p:nvSpPr>
          <p:cNvPr id="5" name="Oval 4">
            <a:extLst>
              <a:ext uri="{FF2B5EF4-FFF2-40B4-BE49-F238E27FC236}">
                <a16:creationId xmlns:a16="http://schemas.microsoft.com/office/drawing/2014/main" id="{205F93F4-A2CC-40B6-B467-0D6A1D0275F9}"/>
              </a:ext>
            </a:extLst>
          </p:cNvPr>
          <p:cNvSpPr/>
          <p:nvPr/>
        </p:nvSpPr>
        <p:spPr>
          <a:xfrm>
            <a:off x="7662185" y="944891"/>
            <a:ext cx="72008" cy="61410"/>
          </a:xfrm>
          <a:prstGeom prst="ellipse">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sp>
        <p:nvSpPr>
          <p:cNvPr id="6" name="Oval 5">
            <a:extLst>
              <a:ext uri="{FF2B5EF4-FFF2-40B4-BE49-F238E27FC236}">
                <a16:creationId xmlns:a16="http://schemas.microsoft.com/office/drawing/2014/main" id="{0F676B2C-8AB7-4058-A560-CB7248B9077D}"/>
              </a:ext>
            </a:extLst>
          </p:cNvPr>
          <p:cNvSpPr/>
          <p:nvPr/>
        </p:nvSpPr>
        <p:spPr>
          <a:xfrm>
            <a:off x="7660957" y="1374989"/>
            <a:ext cx="72008" cy="61410"/>
          </a:xfrm>
          <a:prstGeom prst="ellipse">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sp>
        <p:nvSpPr>
          <p:cNvPr id="7" name="Oval 6">
            <a:extLst>
              <a:ext uri="{FF2B5EF4-FFF2-40B4-BE49-F238E27FC236}">
                <a16:creationId xmlns:a16="http://schemas.microsoft.com/office/drawing/2014/main" id="{AE6EC24F-C447-4BAE-8F54-92498F0476CE}"/>
              </a:ext>
            </a:extLst>
          </p:cNvPr>
          <p:cNvSpPr/>
          <p:nvPr/>
        </p:nvSpPr>
        <p:spPr>
          <a:xfrm>
            <a:off x="7354038" y="583943"/>
            <a:ext cx="1125299" cy="1264454"/>
          </a:xfrm>
          <a:prstGeom prst="ellipse">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cxnSp>
        <p:nvCxnSpPr>
          <p:cNvPr id="8" name="Straight Arrow Connector 7">
            <a:extLst>
              <a:ext uri="{FF2B5EF4-FFF2-40B4-BE49-F238E27FC236}">
                <a16:creationId xmlns:a16="http://schemas.microsoft.com/office/drawing/2014/main" id="{F27D6394-6B8C-4AD7-A319-C890AE2155AC}"/>
              </a:ext>
            </a:extLst>
          </p:cNvPr>
          <p:cNvCxnSpPr>
            <a:cxnSpLocks/>
            <a:stCxn id="40" idx="6"/>
            <a:endCxn id="9" idx="1"/>
          </p:cNvCxnSpPr>
          <p:nvPr/>
        </p:nvCxnSpPr>
        <p:spPr>
          <a:xfrm flipV="1">
            <a:off x="8305087" y="667274"/>
            <a:ext cx="512345" cy="312231"/>
          </a:xfrm>
          <a:prstGeom prst="straightConnector1">
            <a:avLst/>
          </a:prstGeom>
          <a:ln w="952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78F45D8-6A9D-45CA-842E-E753EE1922B6}"/>
              </a:ext>
            </a:extLst>
          </p:cNvPr>
          <p:cNvSpPr txBox="1"/>
          <p:nvPr/>
        </p:nvSpPr>
        <p:spPr>
          <a:xfrm>
            <a:off x="8817432" y="251775"/>
            <a:ext cx="2769028" cy="830997"/>
          </a:xfrm>
          <a:prstGeom prst="rect">
            <a:avLst/>
          </a:prstGeom>
          <a:noFill/>
        </p:spPr>
        <p:txBody>
          <a:bodyPr wrap="none" rtlCol="0">
            <a:spAutoFit/>
          </a:bodyPr>
          <a:lstStyle/>
          <a:p>
            <a:pPr>
              <a:spcBef>
                <a:spcPts val="480"/>
              </a:spcBef>
              <a:buClr>
                <a:schemeClr val="tx2"/>
              </a:buClr>
              <a:buSzPct val="120000"/>
            </a:pPr>
            <a:r>
              <a:rPr lang="en-US" sz="1200" b="1" err="1"/>
              <a:t>Reco</a:t>
            </a:r>
            <a:r>
              <a:rPr lang="en-US" sz="1200"/>
              <a:t>:</a:t>
            </a:r>
            <a:br>
              <a:rPr lang="en-US" sz="1200"/>
            </a:br>
            <a:r>
              <a:rPr lang="en-US" sz="1200"/>
              <a:t>15JAN: PAR-LON BA123 ; LON-BOS BA222</a:t>
            </a:r>
            <a:br>
              <a:rPr lang="en-US" sz="1200"/>
            </a:br>
            <a:r>
              <a:rPr lang="en-US" sz="1200"/>
              <a:t>29JAN: BOS-LON BA221 ; LON-PAR BA124</a:t>
            </a:r>
            <a:br>
              <a:rPr lang="en-US" sz="1200"/>
            </a:br>
            <a:r>
              <a:rPr lang="en-US" sz="1200"/>
              <a:t>Price: $700</a:t>
            </a:r>
            <a:endParaRPr lang="en-IE" sz="1200" err="1"/>
          </a:p>
        </p:txBody>
      </p:sp>
      <p:cxnSp>
        <p:nvCxnSpPr>
          <p:cNvPr id="10" name="Straight Arrow Connector 9">
            <a:extLst>
              <a:ext uri="{FF2B5EF4-FFF2-40B4-BE49-F238E27FC236}">
                <a16:creationId xmlns:a16="http://schemas.microsoft.com/office/drawing/2014/main" id="{0A8442E3-63F8-49EB-ABAF-1529FB8B74EE}"/>
              </a:ext>
            </a:extLst>
          </p:cNvPr>
          <p:cNvCxnSpPr>
            <a:cxnSpLocks/>
            <a:stCxn id="7" idx="2"/>
            <a:endCxn id="11" idx="3"/>
          </p:cNvCxnSpPr>
          <p:nvPr/>
        </p:nvCxnSpPr>
        <p:spPr>
          <a:xfrm flipH="1" flipV="1">
            <a:off x="6986068" y="735357"/>
            <a:ext cx="367970" cy="480813"/>
          </a:xfrm>
          <a:prstGeom prst="straightConnector1">
            <a:avLst/>
          </a:prstGeom>
          <a:ln w="952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1266C24-A958-43E7-B819-1FC652F062AF}"/>
              </a:ext>
            </a:extLst>
          </p:cNvPr>
          <p:cNvSpPr txBox="1"/>
          <p:nvPr/>
        </p:nvSpPr>
        <p:spPr>
          <a:xfrm>
            <a:off x="5388130" y="319858"/>
            <a:ext cx="1597938" cy="830997"/>
          </a:xfrm>
          <a:prstGeom prst="rect">
            <a:avLst/>
          </a:prstGeom>
          <a:noFill/>
        </p:spPr>
        <p:txBody>
          <a:bodyPr wrap="none" rtlCol="0">
            <a:spAutoFit/>
          </a:bodyPr>
          <a:lstStyle/>
          <a:p>
            <a:pPr>
              <a:spcBef>
                <a:spcPts val="480"/>
              </a:spcBef>
              <a:buClr>
                <a:schemeClr val="tx2"/>
              </a:buClr>
              <a:buSzPct val="120000"/>
            </a:pPr>
            <a:r>
              <a:rPr lang="en-US" sz="1200" b="1"/>
              <a:t>Search</a:t>
            </a:r>
            <a:br>
              <a:rPr lang="en-US" sz="1200"/>
            </a:br>
            <a:r>
              <a:rPr lang="en-US" sz="1200"/>
              <a:t>PAR-BOS 15JAN-29JAN</a:t>
            </a:r>
            <a:br>
              <a:rPr lang="en-US" sz="1200"/>
            </a:br>
            <a:r>
              <a:rPr lang="en-US" sz="1200"/>
              <a:t>Searched on 01NOV</a:t>
            </a:r>
            <a:br>
              <a:rPr lang="en-US" sz="1200"/>
            </a:br>
            <a:r>
              <a:rPr lang="en-US" sz="1200"/>
              <a:t>60 </a:t>
            </a:r>
            <a:r>
              <a:rPr lang="en-US" sz="1200" err="1"/>
              <a:t>recos</a:t>
            </a:r>
            <a:r>
              <a:rPr lang="en-US" sz="1200"/>
              <a:t> captured</a:t>
            </a:r>
            <a:endParaRPr lang="en-IE" sz="1200" err="1"/>
          </a:p>
        </p:txBody>
      </p:sp>
      <p:grpSp>
        <p:nvGrpSpPr>
          <p:cNvPr id="12" name="Group 11">
            <a:extLst>
              <a:ext uri="{FF2B5EF4-FFF2-40B4-BE49-F238E27FC236}">
                <a16:creationId xmlns:a16="http://schemas.microsoft.com/office/drawing/2014/main" id="{A68D8D3F-C5A2-467C-A476-9A7CDFE66A19}"/>
              </a:ext>
            </a:extLst>
          </p:cNvPr>
          <p:cNvGrpSpPr/>
          <p:nvPr/>
        </p:nvGrpSpPr>
        <p:grpSpPr>
          <a:xfrm>
            <a:off x="7621382" y="1312008"/>
            <a:ext cx="151159" cy="146230"/>
            <a:chOff x="7301161" y="3272999"/>
            <a:chExt cx="151159" cy="146230"/>
          </a:xfrm>
        </p:grpSpPr>
        <p:cxnSp>
          <p:nvCxnSpPr>
            <p:cNvPr id="13" name="Straight Connector 12">
              <a:extLst>
                <a:ext uri="{FF2B5EF4-FFF2-40B4-BE49-F238E27FC236}">
                  <a16:creationId xmlns:a16="http://schemas.microsoft.com/office/drawing/2014/main" id="{D86E7357-3E42-4FBF-AD61-BD342D4F8DCB}"/>
                </a:ext>
              </a:extLst>
            </p:cNvPr>
            <p:cNvCxnSpPr/>
            <p:nvPr/>
          </p:nvCxnSpPr>
          <p:spPr>
            <a:xfrm>
              <a:off x="7308304" y="3272999"/>
              <a:ext cx="144016" cy="1462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53C114-0DD8-40CE-8349-4E49382E2E18}"/>
                </a:ext>
              </a:extLst>
            </p:cNvPr>
            <p:cNvCxnSpPr/>
            <p:nvPr/>
          </p:nvCxnSpPr>
          <p:spPr>
            <a:xfrm flipV="1">
              <a:off x="7301161" y="3282250"/>
              <a:ext cx="144016" cy="12772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17A96836-F5CF-45C8-8285-F7C40F72DEAB}"/>
              </a:ext>
            </a:extLst>
          </p:cNvPr>
          <p:cNvGrpSpPr/>
          <p:nvPr/>
        </p:nvGrpSpPr>
        <p:grpSpPr>
          <a:xfrm>
            <a:off x="7642605" y="716292"/>
            <a:ext cx="151159" cy="146230"/>
            <a:chOff x="7301161" y="3272999"/>
            <a:chExt cx="151159" cy="146230"/>
          </a:xfrm>
        </p:grpSpPr>
        <p:cxnSp>
          <p:nvCxnSpPr>
            <p:cNvPr id="16" name="Straight Connector 15">
              <a:extLst>
                <a:ext uri="{FF2B5EF4-FFF2-40B4-BE49-F238E27FC236}">
                  <a16:creationId xmlns:a16="http://schemas.microsoft.com/office/drawing/2014/main" id="{E88F9595-812F-49BF-B367-E055C355366C}"/>
                </a:ext>
              </a:extLst>
            </p:cNvPr>
            <p:cNvCxnSpPr/>
            <p:nvPr/>
          </p:nvCxnSpPr>
          <p:spPr>
            <a:xfrm>
              <a:off x="7308304" y="3272999"/>
              <a:ext cx="144016" cy="1462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369752-EB8D-4725-ACF9-EF1DE51D7337}"/>
                </a:ext>
              </a:extLst>
            </p:cNvPr>
            <p:cNvCxnSpPr/>
            <p:nvPr/>
          </p:nvCxnSpPr>
          <p:spPr>
            <a:xfrm flipV="1">
              <a:off x="7301161" y="3282250"/>
              <a:ext cx="144016" cy="12772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08F3FF4D-68B3-47E4-8FD4-C836BD050EE5}"/>
              </a:ext>
            </a:extLst>
          </p:cNvPr>
          <p:cNvSpPr txBox="1"/>
          <p:nvPr/>
        </p:nvSpPr>
        <p:spPr>
          <a:xfrm>
            <a:off x="7718184" y="652612"/>
            <a:ext cx="675185" cy="1118255"/>
          </a:xfrm>
          <a:prstGeom prst="rect">
            <a:avLst/>
          </a:prstGeom>
          <a:noFill/>
        </p:spPr>
        <p:txBody>
          <a:bodyPr wrap="none" rtlCol="0">
            <a:spAutoFit/>
          </a:bodyPr>
          <a:lstStyle/>
          <a:p>
            <a:pPr>
              <a:spcBef>
                <a:spcPts val="480"/>
              </a:spcBef>
              <a:buClr>
                <a:schemeClr val="tx2"/>
              </a:buClr>
              <a:buSzPct val="120000"/>
            </a:pPr>
            <a:r>
              <a:rPr lang="en-US" sz="1000"/>
              <a:t>AF $680</a:t>
            </a:r>
          </a:p>
          <a:p>
            <a:pPr>
              <a:spcBef>
                <a:spcPts val="480"/>
              </a:spcBef>
              <a:buClr>
                <a:schemeClr val="tx2"/>
              </a:buClr>
              <a:buSzPct val="120000"/>
            </a:pPr>
            <a:r>
              <a:rPr lang="en-US" sz="1000"/>
              <a:t>AF $700</a:t>
            </a:r>
          </a:p>
          <a:p>
            <a:pPr>
              <a:spcBef>
                <a:spcPts val="480"/>
              </a:spcBef>
              <a:buClr>
                <a:schemeClr val="tx2"/>
              </a:buClr>
              <a:buSzPct val="120000"/>
            </a:pPr>
            <a:r>
              <a:rPr lang="en-US" sz="1000"/>
              <a:t>IB $730</a:t>
            </a:r>
          </a:p>
          <a:p>
            <a:pPr>
              <a:spcBef>
                <a:spcPts val="480"/>
              </a:spcBef>
              <a:buClr>
                <a:schemeClr val="tx2"/>
              </a:buClr>
              <a:buSzPct val="120000"/>
            </a:pPr>
            <a:r>
              <a:rPr lang="en-US" sz="1000"/>
              <a:t>AF $1200</a:t>
            </a:r>
          </a:p>
          <a:p>
            <a:pPr>
              <a:spcBef>
                <a:spcPts val="480"/>
              </a:spcBef>
              <a:buClr>
                <a:schemeClr val="tx2"/>
              </a:buClr>
              <a:buSzPct val="120000"/>
            </a:pPr>
            <a:r>
              <a:rPr lang="en-US" sz="1000"/>
              <a:t>…</a:t>
            </a:r>
            <a:endParaRPr lang="en-IE" sz="900" err="1"/>
          </a:p>
        </p:txBody>
      </p:sp>
      <p:sp>
        <p:nvSpPr>
          <p:cNvPr id="19" name="Oval 18">
            <a:extLst>
              <a:ext uri="{FF2B5EF4-FFF2-40B4-BE49-F238E27FC236}">
                <a16:creationId xmlns:a16="http://schemas.microsoft.com/office/drawing/2014/main" id="{5826D06E-C458-4FC3-A78F-1EFD0F1940AD}"/>
              </a:ext>
            </a:extLst>
          </p:cNvPr>
          <p:cNvSpPr/>
          <p:nvPr/>
        </p:nvSpPr>
        <p:spPr>
          <a:xfrm>
            <a:off x="8306316" y="2019683"/>
            <a:ext cx="72008" cy="61410"/>
          </a:xfrm>
          <a:prstGeom prst="ellipse">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sp>
        <p:nvSpPr>
          <p:cNvPr id="20" name="Oval 19">
            <a:extLst>
              <a:ext uri="{FF2B5EF4-FFF2-40B4-BE49-F238E27FC236}">
                <a16:creationId xmlns:a16="http://schemas.microsoft.com/office/drawing/2014/main" id="{F9CE3F70-2E48-4124-8B61-A7345A8C9BEB}"/>
              </a:ext>
            </a:extLst>
          </p:cNvPr>
          <p:cNvSpPr/>
          <p:nvPr/>
        </p:nvSpPr>
        <p:spPr>
          <a:xfrm>
            <a:off x="8306316" y="2409985"/>
            <a:ext cx="72008" cy="61410"/>
          </a:xfrm>
          <a:prstGeom prst="ellipse">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sp>
        <p:nvSpPr>
          <p:cNvPr id="21" name="Oval 20">
            <a:extLst>
              <a:ext uri="{FF2B5EF4-FFF2-40B4-BE49-F238E27FC236}">
                <a16:creationId xmlns:a16="http://schemas.microsoft.com/office/drawing/2014/main" id="{F7402B59-118C-4E00-9228-773BF21D5A91}"/>
              </a:ext>
            </a:extLst>
          </p:cNvPr>
          <p:cNvSpPr/>
          <p:nvPr/>
        </p:nvSpPr>
        <p:spPr>
          <a:xfrm>
            <a:off x="8306316" y="2204021"/>
            <a:ext cx="72008" cy="61410"/>
          </a:xfrm>
          <a:prstGeom prst="ellipse">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sp>
        <p:nvSpPr>
          <p:cNvPr id="22" name="Oval 21">
            <a:extLst>
              <a:ext uri="{FF2B5EF4-FFF2-40B4-BE49-F238E27FC236}">
                <a16:creationId xmlns:a16="http://schemas.microsoft.com/office/drawing/2014/main" id="{D78E7697-CFE3-4BB9-BE4A-B344B240248C}"/>
              </a:ext>
            </a:extLst>
          </p:cNvPr>
          <p:cNvSpPr/>
          <p:nvPr/>
        </p:nvSpPr>
        <p:spPr>
          <a:xfrm>
            <a:off x="8305088" y="2634119"/>
            <a:ext cx="72008" cy="61410"/>
          </a:xfrm>
          <a:prstGeom prst="ellipse">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sp>
        <p:nvSpPr>
          <p:cNvPr id="23" name="Oval 22">
            <a:extLst>
              <a:ext uri="{FF2B5EF4-FFF2-40B4-BE49-F238E27FC236}">
                <a16:creationId xmlns:a16="http://schemas.microsoft.com/office/drawing/2014/main" id="{14E04286-D803-429C-917D-7AD5D0E3D6DA}"/>
              </a:ext>
            </a:extLst>
          </p:cNvPr>
          <p:cNvSpPr/>
          <p:nvPr/>
        </p:nvSpPr>
        <p:spPr>
          <a:xfrm>
            <a:off x="7998169" y="1843073"/>
            <a:ext cx="1125299" cy="1264454"/>
          </a:xfrm>
          <a:prstGeom prst="ellipse">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sp>
        <p:nvSpPr>
          <p:cNvPr id="24" name="TextBox 23">
            <a:extLst>
              <a:ext uri="{FF2B5EF4-FFF2-40B4-BE49-F238E27FC236}">
                <a16:creationId xmlns:a16="http://schemas.microsoft.com/office/drawing/2014/main" id="{4D3912A6-2282-42E3-B383-11995F459C5A}"/>
              </a:ext>
            </a:extLst>
          </p:cNvPr>
          <p:cNvSpPr txBox="1"/>
          <p:nvPr/>
        </p:nvSpPr>
        <p:spPr>
          <a:xfrm>
            <a:off x="8362315" y="1911742"/>
            <a:ext cx="609462" cy="1118255"/>
          </a:xfrm>
          <a:prstGeom prst="rect">
            <a:avLst/>
          </a:prstGeom>
          <a:noFill/>
        </p:spPr>
        <p:txBody>
          <a:bodyPr wrap="none" rtlCol="0">
            <a:spAutoFit/>
          </a:bodyPr>
          <a:lstStyle/>
          <a:p>
            <a:pPr>
              <a:spcBef>
                <a:spcPts val="480"/>
              </a:spcBef>
              <a:buClr>
                <a:schemeClr val="tx2"/>
              </a:buClr>
              <a:buSzPct val="120000"/>
            </a:pPr>
            <a:r>
              <a:rPr lang="en-US" sz="1000"/>
              <a:t>AF $720</a:t>
            </a:r>
          </a:p>
          <a:p>
            <a:pPr>
              <a:spcBef>
                <a:spcPts val="480"/>
              </a:spcBef>
              <a:buClr>
                <a:schemeClr val="tx2"/>
              </a:buClr>
              <a:buSzPct val="120000"/>
            </a:pPr>
            <a:r>
              <a:rPr lang="en-US" sz="1000"/>
              <a:t>IB $730</a:t>
            </a:r>
          </a:p>
          <a:p>
            <a:pPr>
              <a:spcBef>
                <a:spcPts val="480"/>
              </a:spcBef>
              <a:buClr>
                <a:schemeClr val="tx2"/>
              </a:buClr>
              <a:buSzPct val="120000"/>
            </a:pPr>
            <a:r>
              <a:rPr lang="en-US" sz="1000"/>
              <a:t>IB $750</a:t>
            </a:r>
          </a:p>
          <a:p>
            <a:pPr>
              <a:spcBef>
                <a:spcPts val="480"/>
              </a:spcBef>
              <a:buClr>
                <a:schemeClr val="tx2"/>
              </a:buClr>
              <a:buSzPct val="120000"/>
            </a:pPr>
            <a:r>
              <a:rPr lang="en-US" sz="1000"/>
              <a:t>AF $800</a:t>
            </a:r>
          </a:p>
          <a:p>
            <a:pPr>
              <a:spcBef>
                <a:spcPts val="480"/>
              </a:spcBef>
              <a:buClr>
                <a:schemeClr val="tx2"/>
              </a:buClr>
              <a:buSzPct val="120000"/>
            </a:pPr>
            <a:r>
              <a:rPr lang="en-US" sz="1000"/>
              <a:t>…</a:t>
            </a:r>
            <a:endParaRPr lang="en-IE" sz="900" err="1"/>
          </a:p>
        </p:txBody>
      </p:sp>
      <p:sp>
        <p:nvSpPr>
          <p:cNvPr id="25" name="Oval 24">
            <a:extLst>
              <a:ext uri="{FF2B5EF4-FFF2-40B4-BE49-F238E27FC236}">
                <a16:creationId xmlns:a16="http://schemas.microsoft.com/office/drawing/2014/main" id="{98550215-FCCF-4195-8BFD-F575367256F6}"/>
              </a:ext>
            </a:extLst>
          </p:cNvPr>
          <p:cNvSpPr/>
          <p:nvPr/>
        </p:nvSpPr>
        <p:spPr>
          <a:xfrm>
            <a:off x="9511140" y="1749726"/>
            <a:ext cx="72008" cy="61410"/>
          </a:xfrm>
          <a:prstGeom prst="ellipse">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sp>
        <p:nvSpPr>
          <p:cNvPr id="26" name="Oval 25">
            <a:extLst>
              <a:ext uri="{FF2B5EF4-FFF2-40B4-BE49-F238E27FC236}">
                <a16:creationId xmlns:a16="http://schemas.microsoft.com/office/drawing/2014/main" id="{A2C07FF8-FCCC-4BC5-8116-7297EACB8514}"/>
              </a:ext>
            </a:extLst>
          </p:cNvPr>
          <p:cNvSpPr/>
          <p:nvPr/>
        </p:nvSpPr>
        <p:spPr>
          <a:xfrm>
            <a:off x="9511140" y="2140028"/>
            <a:ext cx="72008" cy="61410"/>
          </a:xfrm>
          <a:prstGeom prst="ellipse">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sp>
        <p:nvSpPr>
          <p:cNvPr id="27" name="Oval 26">
            <a:extLst>
              <a:ext uri="{FF2B5EF4-FFF2-40B4-BE49-F238E27FC236}">
                <a16:creationId xmlns:a16="http://schemas.microsoft.com/office/drawing/2014/main" id="{F3F925D1-6140-4421-B5F3-9C9CAD08CCE9}"/>
              </a:ext>
            </a:extLst>
          </p:cNvPr>
          <p:cNvSpPr/>
          <p:nvPr/>
        </p:nvSpPr>
        <p:spPr>
          <a:xfrm>
            <a:off x="9511140" y="1934064"/>
            <a:ext cx="72008" cy="61410"/>
          </a:xfrm>
          <a:prstGeom prst="ellipse">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sp>
        <p:nvSpPr>
          <p:cNvPr id="28" name="Oval 27">
            <a:extLst>
              <a:ext uri="{FF2B5EF4-FFF2-40B4-BE49-F238E27FC236}">
                <a16:creationId xmlns:a16="http://schemas.microsoft.com/office/drawing/2014/main" id="{280FF61D-CE98-4939-9B6E-E40523F9165E}"/>
              </a:ext>
            </a:extLst>
          </p:cNvPr>
          <p:cNvSpPr/>
          <p:nvPr/>
        </p:nvSpPr>
        <p:spPr>
          <a:xfrm>
            <a:off x="9509912" y="2364162"/>
            <a:ext cx="72008" cy="61410"/>
          </a:xfrm>
          <a:prstGeom prst="ellipse">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sp>
        <p:nvSpPr>
          <p:cNvPr id="29" name="Oval 28">
            <a:extLst>
              <a:ext uri="{FF2B5EF4-FFF2-40B4-BE49-F238E27FC236}">
                <a16:creationId xmlns:a16="http://schemas.microsoft.com/office/drawing/2014/main" id="{5AF3C2B9-04FC-46A5-9728-CDE0179E8E28}"/>
              </a:ext>
            </a:extLst>
          </p:cNvPr>
          <p:cNvSpPr/>
          <p:nvPr/>
        </p:nvSpPr>
        <p:spPr>
          <a:xfrm>
            <a:off x="9202993" y="1573116"/>
            <a:ext cx="1125299" cy="1264454"/>
          </a:xfrm>
          <a:prstGeom prst="ellipse">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sp>
        <p:nvSpPr>
          <p:cNvPr id="30" name="TextBox 29">
            <a:extLst>
              <a:ext uri="{FF2B5EF4-FFF2-40B4-BE49-F238E27FC236}">
                <a16:creationId xmlns:a16="http://schemas.microsoft.com/office/drawing/2014/main" id="{CB4A70DD-B0AD-4E07-84F9-2AC6284600AC}"/>
              </a:ext>
            </a:extLst>
          </p:cNvPr>
          <p:cNvSpPr txBox="1"/>
          <p:nvPr/>
        </p:nvSpPr>
        <p:spPr>
          <a:xfrm>
            <a:off x="9567139" y="1641785"/>
            <a:ext cx="676788" cy="1118255"/>
          </a:xfrm>
          <a:prstGeom prst="rect">
            <a:avLst/>
          </a:prstGeom>
          <a:noFill/>
        </p:spPr>
        <p:txBody>
          <a:bodyPr wrap="none" rtlCol="0">
            <a:spAutoFit/>
          </a:bodyPr>
          <a:lstStyle/>
          <a:p>
            <a:pPr>
              <a:spcBef>
                <a:spcPts val="480"/>
              </a:spcBef>
              <a:buClr>
                <a:schemeClr val="tx2"/>
              </a:buClr>
              <a:buSzPct val="120000"/>
            </a:pPr>
            <a:r>
              <a:rPr lang="en-US" sz="1000"/>
              <a:t>IB $650</a:t>
            </a:r>
          </a:p>
          <a:p>
            <a:pPr>
              <a:spcBef>
                <a:spcPts val="480"/>
              </a:spcBef>
              <a:buClr>
                <a:schemeClr val="tx2"/>
              </a:buClr>
              <a:buSzPct val="120000"/>
            </a:pPr>
            <a:r>
              <a:rPr lang="en-US" sz="1000"/>
              <a:t>AF $730</a:t>
            </a:r>
          </a:p>
          <a:p>
            <a:pPr>
              <a:spcBef>
                <a:spcPts val="480"/>
              </a:spcBef>
              <a:buClr>
                <a:schemeClr val="tx2"/>
              </a:buClr>
              <a:buSzPct val="120000"/>
            </a:pPr>
            <a:r>
              <a:rPr lang="en-US" sz="1000"/>
              <a:t>LH $1100</a:t>
            </a:r>
          </a:p>
          <a:p>
            <a:pPr>
              <a:spcBef>
                <a:spcPts val="480"/>
              </a:spcBef>
              <a:buClr>
                <a:schemeClr val="tx2"/>
              </a:buClr>
              <a:buSzPct val="120000"/>
            </a:pPr>
            <a:r>
              <a:rPr lang="en-US" sz="1000"/>
              <a:t>AF $2000</a:t>
            </a:r>
          </a:p>
          <a:p>
            <a:pPr>
              <a:spcBef>
                <a:spcPts val="480"/>
              </a:spcBef>
              <a:buClr>
                <a:schemeClr val="tx2"/>
              </a:buClr>
              <a:buSzPct val="120000"/>
            </a:pPr>
            <a:r>
              <a:rPr lang="en-US" sz="1000"/>
              <a:t>…</a:t>
            </a:r>
            <a:endParaRPr lang="en-IE" sz="900" err="1"/>
          </a:p>
        </p:txBody>
      </p:sp>
      <p:grpSp>
        <p:nvGrpSpPr>
          <p:cNvPr id="31" name="Group 30">
            <a:extLst>
              <a:ext uri="{FF2B5EF4-FFF2-40B4-BE49-F238E27FC236}">
                <a16:creationId xmlns:a16="http://schemas.microsoft.com/office/drawing/2014/main" id="{9C067192-106B-4C72-A9AF-125B0993B112}"/>
              </a:ext>
            </a:extLst>
          </p:cNvPr>
          <p:cNvGrpSpPr/>
          <p:nvPr/>
        </p:nvGrpSpPr>
        <p:grpSpPr>
          <a:xfrm>
            <a:off x="9470337" y="1710303"/>
            <a:ext cx="151159" cy="146230"/>
            <a:chOff x="7301161" y="3272999"/>
            <a:chExt cx="151159" cy="146230"/>
          </a:xfrm>
        </p:grpSpPr>
        <p:cxnSp>
          <p:nvCxnSpPr>
            <p:cNvPr id="32" name="Straight Connector 31">
              <a:extLst>
                <a:ext uri="{FF2B5EF4-FFF2-40B4-BE49-F238E27FC236}">
                  <a16:creationId xmlns:a16="http://schemas.microsoft.com/office/drawing/2014/main" id="{98B1B7DB-3DD6-4DC5-AEDE-CED282B4FBEB}"/>
                </a:ext>
              </a:extLst>
            </p:cNvPr>
            <p:cNvCxnSpPr/>
            <p:nvPr/>
          </p:nvCxnSpPr>
          <p:spPr>
            <a:xfrm>
              <a:off x="7308304" y="3272999"/>
              <a:ext cx="144016" cy="1462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33EB57E-6C2B-49C8-997D-A635AA459296}"/>
                </a:ext>
              </a:extLst>
            </p:cNvPr>
            <p:cNvCxnSpPr/>
            <p:nvPr/>
          </p:nvCxnSpPr>
          <p:spPr>
            <a:xfrm flipV="1">
              <a:off x="7301161" y="3282250"/>
              <a:ext cx="144016" cy="12772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F993D52-FED9-4EF5-B5FC-CD9EAACE0E2C}"/>
              </a:ext>
            </a:extLst>
          </p:cNvPr>
          <p:cNvGrpSpPr/>
          <p:nvPr/>
        </p:nvGrpSpPr>
        <p:grpSpPr>
          <a:xfrm>
            <a:off x="9466765" y="2120723"/>
            <a:ext cx="151159" cy="146230"/>
            <a:chOff x="7301161" y="3272999"/>
            <a:chExt cx="151159" cy="146230"/>
          </a:xfrm>
        </p:grpSpPr>
        <p:cxnSp>
          <p:nvCxnSpPr>
            <p:cNvPr id="35" name="Straight Connector 34">
              <a:extLst>
                <a:ext uri="{FF2B5EF4-FFF2-40B4-BE49-F238E27FC236}">
                  <a16:creationId xmlns:a16="http://schemas.microsoft.com/office/drawing/2014/main" id="{A8B3FEF8-A345-4AE6-8D7D-4693A19D6C5B}"/>
                </a:ext>
              </a:extLst>
            </p:cNvPr>
            <p:cNvCxnSpPr/>
            <p:nvPr/>
          </p:nvCxnSpPr>
          <p:spPr>
            <a:xfrm>
              <a:off x="7308304" y="3272999"/>
              <a:ext cx="144016" cy="1462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334067-2F7C-49A7-B6B5-86F0D1D32857}"/>
                </a:ext>
              </a:extLst>
            </p:cNvPr>
            <p:cNvCxnSpPr/>
            <p:nvPr/>
          </p:nvCxnSpPr>
          <p:spPr>
            <a:xfrm flipV="1">
              <a:off x="7301161" y="3282250"/>
              <a:ext cx="144016" cy="12772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EDAED95C-7FFB-4EB1-BFB1-593ADB5A07A8}"/>
              </a:ext>
            </a:extLst>
          </p:cNvPr>
          <p:cNvGrpSpPr/>
          <p:nvPr/>
        </p:nvGrpSpPr>
        <p:grpSpPr>
          <a:xfrm>
            <a:off x="8265513" y="2367575"/>
            <a:ext cx="151159" cy="146230"/>
            <a:chOff x="7301161" y="3272999"/>
            <a:chExt cx="151159" cy="146230"/>
          </a:xfrm>
        </p:grpSpPr>
        <p:cxnSp>
          <p:nvCxnSpPr>
            <p:cNvPr id="38" name="Straight Connector 37">
              <a:extLst>
                <a:ext uri="{FF2B5EF4-FFF2-40B4-BE49-F238E27FC236}">
                  <a16:creationId xmlns:a16="http://schemas.microsoft.com/office/drawing/2014/main" id="{3C9F9CC9-E929-49C9-90FF-69B8068074C7}"/>
                </a:ext>
              </a:extLst>
            </p:cNvPr>
            <p:cNvCxnSpPr/>
            <p:nvPr/>
          </p:nvCxnSpPr>
          <p:spPr>
            <a:xfrm>
              <a:off x="7308304" y="3272999"/>
              <a:ext cx="144016" cy="14623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A354024-FB78-4ED3-AA6D-5D4EDEAC7B07}"/>
                </a:ext>
              </a:extLst>
            </p:cNvPr>
            <p:cNvCxnSpPr/>
            <p:nvPr/>
          </p:nvCxnSpPr>
          <p:spPr>
            <a:xfrm flipV="1">
              <a:off x="7301161" y="3282250"/>
              <a:ext cx="144016" cy="12772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0" name="Oval 39">
            <a:extLst>
              <a:ext uri="{FF2B5EF4-FFF2-40B4-BE49-F238E27FC236}">
                <a16:creationId xmlns:a16="http://schemas.microsoft.com/office/drawing/2014/main" id="{223B484B-CACA-46E0-8CA1-D8F62B7DB2E7}"/>
              </a:ext>
            </a:extLst>
          </p:cNvPr>
          <p:cNvSpPr/>
          <p:nvPr/>
        </p:nvSpPr>
        <p:spPr>
          <a:xfrm>
            <a:off x="7541734" y="897531"/>
            <a:ext cx="763353" cy="163947"/>
          </a:xfrm>
          <a:prstGeom prst="ellipse">
            <a:avLst/>
          </a:prstGeom>
          <a:noFill/>
          <a:ln w="1905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sp>
        <p:nvSpPr>
          <p:cNvPr id="41" name="Oval 40">
            <a:extLst>
              <a:ext uri="{FF2B5EF4-FFF2-40B4-BE49-F238E27FC236}">
                <a16:creationId xmlns:a16="http://schemas.microsoft.com/office/drawing/2014/main" id="{6F7A356D-76FA-4BD7-8B3A-02859890B4A3}"/>
              </a:ext>
            </a:extLst>
          </p:cNvPr>
          <p:cNvSpPr/>
          <p:nvPr/>
        </p:nvSpPr>
        <p:spPr>
          <a:xfrm>
            <a:off x="8205377" y="1956812"/>
            <a:ext cx="766400" cy="145065"/>
          </a:xfrm>
          <a:prstGeom prst="ellipse">
            <a:avLst/>
          </a:prstGeom>
          <a:noFill/>
          <a:ln w="1905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sp>
        <p:nvSpPr>
          <p:cNvPr id="42" name="Oval 41">
            <a:extLst>
              <a:ext uri="{FF2B5EF4-FFF2-40B4-BE49-F238E27FC236}">
                <a16:creationId xmlns:a16="http://schemas.microsoft.com/office/drawing/2014/main" id="{3F6F9606-ACD2-4865-92C8-A4ABB0C4BF02}"/>
              </a:ext>
            </a:extLst>
          </p:cNvPr>
          <p:cNvSpPr/>
          <p:nvPr/>
        </p:nvSpPr>
        <p:spPr>
          <a:xfrm>
            <a:off x="9388495" y="1893490"/>
            <a:ext cx="855431" cy="169007"/>
          </a:xfrm>
          <a:prstGeom prst="ellipse">
            <a:avLst/>
          </a:prstGeom>
          <a:noFill/>
          <a:ln w="1905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sp>
        <p:nvSpPr>
          <p:cNvPr id="50" name="Content Placeholder 1">
            <a:extLst>
              <a:ext uri="{FF2B5EF4-FFF2-40B4-BE49-F238E27FC236}">
                <a16:creationId xmlns:a16="http://schemas.microsoft.com/office/drawing/2014/main" id="{87EF59FE-5491-4298-81F7-22FA1912F2A2}"/>
              </a:ext>
            </a:extLst>
          </p:cNvPr>
          <p:cNvSpPr>
            <a:spLocks noGrp="1"/>
          </p:cNvSpPr>
          <p:nvPr>
            <p:ph idx="1"/>
          </p:nvPr>
        </p:nvSpPr>
        <p:spPr>
          <a:xfrm>
            <a:off x="744974" y="1268770"/>
            <a:ext cx="5518434" cy="5299079"/>
          </a:xfrm>
        </p:spPr>
        <p:txBody>
          <a:bodyPr>
            <a:normAutofit/>
          </a:bodyPr>
          <a:lstStyle/>
          <a:p>
            <a:pPr marL="0" indent="0">
              <a:buNone/>
            </a:pPr>
            <a:r>
              <a:rPr lang="en-US" sz="2800"/>
              <a:t>Query for dashboard</a:t>
            </a:r>
          </a:p>
          <a:p>
            <a:r>
              <a:rPr lang="en-US"/>
              <a:t>Inputs (mandatory): </a:t>
            </a:r>
          </a:p>
          <a:p>
            <a:pPr marL="457200" lvl="1" indent="0">
              <a:buNone/>
            </a:pPr>
            <a:r>
              <a:rPr lang="en-US" sz="1700" err="1">
                <a:solidFill>
                  <a:schemeClr val="bg1">
                    <a:lumMod val="50000"/>
                  </a:schemeClr>
                </a:solidFill>
              </a:rPr>
              <a:t>OnD</a:t>
            </a:r>
            <a:r>
              <a:rPr lang="en-US" sz="1700">
                <a:solidFill>
                  <a:schemeClr val="bg1">
                    <a:lumMod val="50000"/>
                  </a:schemeClr>
                </a:solidFill>
              </a:rPr>
              <a:t> (Origin-Destination city pair)</a:t>
            </a:r>
          </a:p>
          <a:p>
            <a:pPr marL="457200" lvl="1" indent="0">
              <a:buNone/>
            </a:pPr>
            <a:r>
              <a:rPr lang="en-US" sz="1700" err="1">
                <a:solidFill>
                  <a:schemeClr val="bg1">
                    <a:lumMod val="50000"/>
                  </a:schemeClr>
                </a:solidFill>
              </a:rPr>
              <a:t>OneWay</a:t>
            </a:r>
            <a:r>
              <a:rPr lang="en-US" sz="1700">
                <a:solidFill>
                  <a:schemeClr val="bg1">
                    <a:lumMod val="50000"/>
                  </a:schemeClr>
                </a:solidFill>
              </a:rPr>
              <a:t>/</a:t>
            </a:r>
            <a:r>
              <a:rPr lang="en-US" sz="1700" err="1">
                <a:solidFill>
                  <a:schemeClr val="bg1">
                    <a:lumMod val="50000"/>
                  </a:schemeClr>
                </a:solidFill>
              </a:rPr>
              <a:t>RoundTrip</a:t>
            </a:r>
            <a:endParaRPr lang="en-US" sz="1700">
              <a:solidFill>
                <a:schemeClr val="bg1">
                  <a:lumMod val="50000"/>
                </a:schemeClr>
              </a:solidFill>
            </a:endParaRPr>
          </a:p>
          <a:p>
            <a:r>
              <a:rPr lang="en-US"/>
              <a:t>Filters (optional): </a:t>
            </a:r>
          </a:p>
          <a:p>
            <a:pPr marL="457200" lvl="1" indent="0">
              <a:buNone/>
            </a:pPr>
            <a:r>
              <a:rPr lang="en-US" sz="1700">
                <a:solidFill>
                  <a:schemeClr val="bg1">
                    <a:lumMod val="50000"/>
                  </a:schemeClr>
                </a:solidFill>
              </a:rPr>
              <a:t>Search country</a:t>
            </a:r>
          </a:p>
          <a:p>
            <a:pPr marL="457200" lvl="1" indent="0">
              <a:buNone/>
            </a:pPr>
            <a:r>
              <a:rPr lang="en-US" sz="1700">
                <a:solidFill>
                  <a:schemeClr val="bg1">
                    <a:lumMod val="50000"/>
                  </a:schemeClr>
                </a:solidFill>
              </a:rPr>
              <a:t>Search date range</a:t>
            </a:r>
          </a:p>
          <a:p>
            <a:pPr marL="457200" lvl="1" indent="0">
              <a:buNone/>
            </a:pPr>
            <a:r>
              <a:rPr lang="en-US" sz="1700">
                <a:solidFill>
                  <a:schemeClr val="bg1">
                    <a:lumMod val="50000"/>
                  </a:schemeClr>
                </a:solidFill>
              </a:rPr>
              <a:t>Departure date range</a:t>
            </a:r>
          </a:p>
          <a:p>
            <a:pPr marL="457200" lvl="1" indent="0">
              <a:buNone/>
            </a:pPr>
            <a:r>
              <a:rPr lang="en-US" sz="1700">
                <a:solidFill>
                  <a:schemeClr val="bg1">
                    <a:lumMod val="50000"/>
                  </a:schemeClr>
                </a:solidFill>
              </a:rPr>
              <a:t>Stay durations</a:t>
            </a:r>
          </a:p>
          <a:p>
            <a:pPr marL="457200" lvl="1" indent="0">
              <a:buNone/>
            </a:pPr>
            <a:r>
              <a:rPr lang="en-US" sz="1700">
                <a:solidFill>
                  <a:schemeClr val="bg1">
                    <a:lumMod val="50000"/>
                  </a:schemeClr>
                </a:solidFill>
              </a:rPr>
              <a:t>Nb of connections</a:t>
            </a:r>
          </a:p>
          <a:p>
            <a:r>
              <a:rPr lang="en-US"/>
              <a:t>Measure</a:t>
            </a:r>
          </a:p>
          <a:p>
            <a:pPr lvl="1"/>
            <a:r>
              <a:rPr lang="en-US" sz="1700">
                <a:solidFill>
                  <a:schemeClr val="accent6"/>
                </a:solidFill>
              </a:rPr>
              <a:t>Median of the cheapest price </a:t>
            </a:r>
            <a:r>
              <a:rPr lang="en-US" sz="1700">
                <a:solidFill>
                  <a:schemeClr val="bg1">
                    <a:lumMod val="50000"/>
                  </a:schemeClr>
                </a:solidFill>
              </a:rPr>
              <a:t>(in EUR)</a:t>
            </a:r>
            <a:endParaRPr lang="en-US" sz="1700">
              <a:solidFill>
                <a:schemeClr val="bg1">
                  <a:lumMod val="50000"/>
                </a:schemeClr>
              </a:solidFill>
              <a:sym typeface="Wingdings" panose="05000000000000000000" pitchFamily="2" charset="2"/>
            </a:endParaRPr>
          </a:p>
          <a:p>
            <a:r>
              <a:rPr lang="en-US"/>
              <a:t>Granularity</a:t>
            </a:r>
          </a:p>
          <a:p>
            <a:pPr lvl="1"/>
            <a:r>
              <a:rPr lang="en-US" sz="1700">
                <a:solidFill>
                  <a:schemeClr val="bg1">
                    <a:lumMod val="50000"/>
                  </a:schemeClr>
                </a:solidFill>
              </a:rPr>
              <a:t>Per advance purchase</a:t>
            </a:r>
          </a:p>
          <a:p>
            <a:pPr lvl="1"/>
            <a:r>
              <a:rPr lang="en-US" sz="1700">
                <a:solidFill>
                  <a:schemeClr val="bg1">
                    <a:lumMod val="50000"/>
                  </a:schemeClr>
                </a:solidFill>
              </a:rPr>
              <a:t>Per airline</a:t>
            </a:r>
          </a:p>
        </p:txBody>
      </p:sp>
      <p:sp>
        <p:nvSpPr>
          <p:cNvPr id="51" name="TextBox 50">
            <a:extLst>
              <a:ext uri="{FF2B5EF4-FFF2-40B4-BE49-F238E27FC236}">
                <a16:creationId xmlns:a16="http://schemas.microsoft.com/office/drawing/2014/main" id="{28954870-4B2B-4F0E-BFFF-F9524D4347F4}"/>
              </a:ext>
            </a:extLst>
          </p:cNvPr>
          <p:cNvSpPr txBox="1"/>
          <p:nvPr/>
        </p:nvSpPr>
        <p:spPr>
          <a:xfrm>
            <a:off x="6187099" y="3886063"/>
            <a:ext cx="5518434" cy="2893100"/>
          </a:xfrm>
          <a:prstGeom prst="rect">
            <a:avLst/>
          </a:prstGeom>
          <a:noFill/>
          <a:ln>
            <a:solidFill>
              <a:schemeClr val="bg1">
                <a:lumMod val="50000"/>
              </a:schemeClr>
            </a:solidFill>
          </a:ln>
        </p:spPr>
        <p:txBody>
          <a:bodyPr wrap="none" rtlCol="0">
            <a:spAutoFit/>
          </a:bodyPr>
          <a:lstStyle/>
          <a:p>
            <a:r>
              <a:rPr lang="en-US" sz="1400">
                <a:solidFill>
                  <a:srgbClr val="7F7F7F"/>
                </a:solidFill>
                <a:latin typeface="Arial" panose="020B0604020202020204" pitchFamily="34" charset="0"/>
                <a:cs typeface="Arial" panose="020B0604020202020204" pitchFamily="34" charset="0"/>
              </a:rPr>
              <a:t>SELECT </a:t>
            </a:r>
            <a:r>
              <a:rPr lang="en-US" sz="1400" b="1">
                <a:solidFill>
                  <a:srgbClr val="7F7F7F"/>
                </a:solidFill>
                <a:latin typeface="Arial" panose="020B0604020202020204" pitchFamily="34" charset="0"/>
                <a:cs typeface="Arial" panose="020B0604020202020204" pitchFamily="34" charset="0"/>
              </a:rPr>
              <a:t>MEDIAN</a:t>
            </a:r>
            <a:r>
              <a:rPr lang="en-US" sz="1400">
                <a:solidFill>
                  <a:srgbClr val="7F7F7F"/>
                </a:solidFill>
                <a:latin typeface="Arial" panose="020B0604020202020204" pitchFamily="34" charset="0"/>
                <a:cs typeface="Arial" panose="020B0604020202020204" pitchFamily="34" charset="0"/>
              </a:rPr>
              <a:t>(price), airline, </a:t>
            </a:r>
            <a:r>
              <a:rPr lang="en-US" sz="1400" err="1">
                <a:solidFill>
                  <a:srgbClr val="7F7F7F"/>
                </a:solidFill>
                <a:latin typeface="Arial" panose="020B0604020202020204" pitchFamily="34" charset="0"/>
                <a:cs typeface="Arial" panose="020B0604020202020204" pitchFamily="34" charset="0"/>
              </a:rPr>
              <a:t>adv_purchase</a:t>
            </a:r>
            <a:endParaRPr lang="en-US" sz="1400">
              <a:solidFill>
                <a:srgbClr val="7F7F7F"/>
              </a:solidFill>
              <a:latin typeface="Arial" panose="020B0604020202020204" pitchFamily="34" charset="0"/>
              <a:cs typeface="Arial" panose="020B0604020202020204" pitchFamily="34" charset="0"/>
            </a:endParaRPr>
          </a:p>
          <a:p>
            <a:r>
              <a:rPr lang="en-US" sz="1400">
                <a:solidFill>
                  <a:srgbClr val="7F7F7F"/>
                </a:solidFill>
                <a:latin typeface="Arial" panose="020B0604020202020204" pitchFamily="34" charset="0"/>
                <a:cs typeface="Arial" panose="020B0604020202020204" pitchFamily="34" charset="0"/>
              </a:rPr>
              <a:t>  FROM</a:t>
            </a:r>
          </a:p>
          <a:p>
            <a:r>
              <a:rPr lang="en-US" sz="1400">
                <a:solidFill>
                  <a:srgbClr val="7F7F7F"/>
                </a:solidFill>
                <a:latin typeface="Arial" panose="020B0604020202020204" pitchFamily="34" charset="0"/>
                <a:cs typeface="Arial" panose="020B0604020202020204" pitchFamily="34" charset="0"/>
              </a:rPr>
              <a:t>  (</a:t>
            </a:r>
          </a:p>
          <a:p>
            <a:r>
              <a:rPr lang="en-US" sz="1400">
                <a:solidFill>
                  <a:srgbClr val="7F7F7F"/>
                </a:solidFill>
                <a:latin typeface="Arial" panose="020B0604020202020204" pitchFamily="34" charset="0"/>
                <a:cs typeface="Arial" panose="020B0604020202020204" pitchFamily="34" charset="0"/>
              </a:rPr>
              <a:t>   SELECT </a:t>
            </a:r>
            <a:r>
              <a:rPr lang="en-US" sz="1400" b="1">
                <a:solidFill>
                  <a:srgbClr val="7F7F7F"/>
                </a:solidFill>
                <a:latin typeface="Arial" panose="020B0604020202020204" pitchFamily="34" charset="0"/>
                <a:cs typeface="Arial" panose="020B0604020202020204" pitchFamily="34" charset="0"/>
              </a:rPr>
              <a:t>MIN</a:t>
            </a:r>
            <a:r>
              <a:rPr lang="en-US" sz="1400">
                <a:solidFill>
                  <a:srgbClr val="7F7F7F"/>
                </a:solidFill>
                <a:latin typeface="Arial" panose="020B0604020202020204" pitchFamily="34" charset="0"/>
                <a:cs typeface="Arial" panose="020B0604020202020204" pitchFamily="34" charset="0"/>
              </a:rPr>
              <a:t>(</a:t>
            </a:r>
            <a:r>
              <a:rPr lang="en-US" sz="1400" err="1">
                <a:solidFill>
                  <a:srgbClr val="7F7F7F"/>
                </a:solidFill>
                <a:latin typeface="Arial" panose="020B0604020202020204" pitchFamily="34" charset="0"/>
                <a:cs typeface="Arial" panose="020B0604020202020204" pitchFamily="34" charset="0"/>
              </a:rPr>
              <a:t>price_EUR</a:t>
            </a:r>
            <a:r>
              <a:rPr lang="en-US" sz="1400">
                <a:solidFill>
                  <a:srgbClr val="7F7F7F"/>
                </a:solidFill>
                <a:latin typeface="Arial" panose="020B0604020202020204" pitchFamily="34" charset="0"/>
                <a:cs typeface="Arial" panose="020B0604020202020204" pitchFamily="34" charset="0"/>
              </a:rPr>
              <a:t>) AS price, airline, </a:t>
            </a:r>
            <a:r>
              <a:rPr lang="en-US" sz="1400" err="1">
                <a:solidFill>
                  <a:srgbClr val="7F7F7F"/>
                </a:solidFill>
                <a:latin typeface="Arial" panose="020B0604020202020204" pitchFamily="34" charset="0"/>
                <a:cs typeface="Arial" panose="020B0604020202020204" pitchFamily="34" charset="0"/>
              </a:rPr>
              <a:t>adv_purchase</a:t>
            </a:r>
            <a:endParaRPr lang="en-US" sz="1400">
              <a:solidFill>
                <a:srgbClr val="7F7F7F"/>
              </a:solidFill>
              <a:latin typeface="Arial" panose="020B0604020202020204" pitchFamily="34" charset="0"/>
              <a:cs typeface="Arial" panose="020B0604020202020204" pitchFamily="34" charset="0"/>
            </a:endParaRPr>
          </a:p>
          <a:p>
            <a:r>
              <a:rPr lang="en-US" sz="1400">
                <a:solidFill>
                  <a:srgbClr val="7F7F7F"/>
                </a:solidFill>
                <a:latin typeface="Arial" panose="020B0604020202020204" pitchFamily="34" charset="0"/>
                <a:cs typeface="Arial" panose="020B0604020202020204" pitchFamily="34" charset="0"/>
              </a:rPr>
              <a:t>      FROM </a:t>
            </a:r>
            <a:r>
              <a:rPr lang="en-US" sz="1400" err="1">
                <a:solidFill>
                  <a:srgbClr val="7F7F7F"/>
                </a:solidFill>
                <a:latin typeface="Arial" panose="020B0604020202020204" pitchFamily="34" charset="0"/>
                <a:cs typeface="Arial" panose="020B0604020202020204" pitchFamily="34" charset="0"/>
              </a:rPr>
              <a:t>recos</a:t>
            </a:r>
            <a:br>
              <a:rPr lang="en-US" sz="1400">
                <a:solidFill>
                  <a:srgbClr val="7F7F7F"/>
                </a:solidFill>
                <a:latin typeface="Arial" panose="020B0604020202020204" pitchFamily="34" charset="0"/>
                <a:cs typeface="Arial" panose="020B0604020202020204" pitchFamily="34" charset="0"/>
              </a:rPr>
            </a:br>
            <a:r>
              <a:rPr lang="en-US" sz="1400">
                <a:solidFill>
                  <a:srgbClr val="7F7F7F"/>
                </a:solidFill>
                <a:latin typeface="Arial" panose="020B0604020202020204" pitchFamily="34" charset="0"/>
                <a:cs typeface="Arial" panose="020B0604020202020204" pitchFamily="34" charset="0"/>
              </a:rPr>
              <a:t>      WHERE </a:t>
            </a:r>
            <a:r>
              <a:rPr lang="en-US" sz="1400" err="1">
                <a:solidFill>
                  <a:srgbClr val="7F7F7F"/>
                </a:solidFill>
                <a:latin typeface="Arial" panose="020B0604020202020204" pitchFamily="34" charset="0"/>
                <a:cs typeface="Arial" panose="020B0604020202020204" pitchFamily="34" charset="0"/>
              </a:rPr>
              <a:t>OnD</a:t>
            </a:r>
            <a:r>
              <a:rPr lang="en-US" sz="1400">
                <a:solidFill>
                  <a:srgbClr val="7F7F7F"/>
                </a:solidFill>
                <a:latin typeface="Arial" panose="020B0604020202020204" pitchFamily="34" charset="0"/>
                <a:cs typeface="Arial" panose="020B0604020202020204" pitchFamily="34" charset="0"/>
              </a:rPr>
              <a:t> = ‘NCE-BOS’ AND </a:t>
            </a:r>
            <a:r>
              <a:rPr lang="en-US" sz="1400" err="1">
                <a:solidFill>
                  <a:srgbClr val="7F7F7F"/>
                </a:solidFill>
                <a:latin typeface="Arial" panose="020B0604020202020204" pitchFamily="34" charset="0"/>
                <a:cs typeface="Arial" panose="020B0604020202020204" pitchFamily="34" charset="0"/>
              </a:rPr>
              <a:t>trip_type</a:t>
            </a:r>
            <a:r>
              <a:rPr lang="en-US" sz="1400">
                <a:solidFill>
                  <a:srgbClr val="7F7F7F"/>
                </a:solidFill>
                <a:latin typeface="Arial" panose="020B0604020202020204" pitchFamily="34" charset="0"/>
                <a:cs typeface="Arial" panose="020B0604020202020204" pitchFamily="34" charset="0"/>
              </a:rPr>
              <a:t> = ‘RT’</a:t>
            </a:r>
          </a:p>
          <a:p>
            <a:r>
              <a:rPr lang="en-US" sz="1400">
                <a:solidFill>
                  <a:srgbClr val="7F7F7F"/>
                </a:solidFill>
                <a:latin typeface="Arial" panose="020B0604020202020204" pitchFamily="34" charset="0"/>
                <a:cs typeface="Arial" panose="020B0604020202020204" pitchFamily="34" charset="0"/>
              </a:rPr>
              <a:t>         AND </a:t>
            </a:r>
            <a:r>
              <a:rPr lang="en-US" sz="1400" err="1">
                <a:solidFill>
                  <a:srgbClr val="7F7F7F"/>
                </a:solidFill>
                <a:latin typeface="Arial" panose="020B0604020202020204" pitchFamily="34" charset="0"/>
                <a:cs typeface="Arial" panose="020B0604020202020204" pitchFamily="34" charset="0"/>
              </a:rPr>
              <a:t>search_country</a:t>
            </a:r>
            <a:r>
              <a:rPr lang="en-US" sz="1400">
                <a:solidFill>
                  <a:srgbClr val="7F7F7F"/>
                </a:solidFill>
                <a:latin typeface="Arial" panose="020B0604020202020204" pitchFamily="34" charset="0"/>
                <a:cs typeface="Arial" panose="020B0604020202020204" pitchFamily="34" charset="0"/>
              </a:rPr>
              <a:t> IN (‘US’, ‘CA’)</a:t>
            </a:r>
          </a:p>
          <a:p>
            <a:r>
              <a:rPr lang="en-US" sz="1400">
                <a:solidFill>
                  <a:srgbClr val="7F7F7F"/>
                </a:solidFill>
                <a:latin typeface="Arial" panose="020B0604020202020204" pitchFamily="34" charset="0"/>
                <a:cs typeface="Arial" panose="020B0604020202020204" pitchFamily="34" charset="0"/>
              </a:rPr>
              <a:t>         AND </a:t>
            </a:r>
            <a:r>
              <a:rPr lang="en-US" sz="1400" err="1">
                <a:solidFill>
                  <a:srgbClr val="7F7F7F"/>
                </a:solidFill>
                <a:latin typeface="Arial" panose="020B0604020202020204" pitchFamily="34" charset="0"/>
                <a:cs typeface="Arial" panose="020B0604020202020204" pitchFamily="34" charset="0"/>
              </a:rPr>
              <a:t>search_date</a:t>
            </a:r>
            <a:r>
              <a:rPr lang="en-US" sz="1400">
                <a:solidFill>
                  <a:srgbClr val="7F7F7F"/>
                </a:solidFill>
                <a:latin typeface="Arial" panose="020B0604020202020204" pitchFamily="34" charset="0"/>
                <a:cs typeface="Arial" panose="020B0604020202020204" pitchFamily="34" charset="0"/>
              </a:rPr>
              <a:t> BETWEEN ‘2021-12-01’ AND ‘2021-12-31’ </a:t>
            </a:r>
          </a:p>
          <a:p>
            <a:r>
              <a:rPr lang="en-US" sz="1400">
                <a:solidFill>
                  <a:srgbClr val="7F7F7F"/>
                </a:solidFill>
                <a:latin typeface="Arial" panose="020B0604020202020204" pitchFamily="34" charset="0"/>
                <a:cs typeface="Arial" panose="020B0604020202020204" pitchFamily="34" charset="0"/>
              </a:rPr>
              <a:t>         AND </a:t>
            </a:r>
            <a:r>
              <a:rPr lang="en-US" sz="1400" err="1">
                <a:solidFill>
                  <a:srgbClr val="7F7F7F"/>
                </a:solidFill>
                <a:latin typeface="Arial" panose="020B0604020202020204" pitchFamily="34" charset="0"/>
                <a:cs typeface="Arial" panose="020B0604020202020204" pitchFamily="34" charset="0"/>
              </a:rPr>
              <a:t>stay_duration</a:t>
            </a:r>
            <a:r>
              <a:rPr lang="en-US" sz="1400">
                <a:solidFill>
                  <a:srgbClr val="7F7F7F"/>
                </a:solidFill>
                <a:latin typeface="Arial" panose="020B0604020202020204" pitchFamily="34" charset="0"/>
                <a:cs typeface="Arial" panose="020B0604020202020204" pitchFamily="34" charset="0"/>
              </a:rPr>
              <a:t> IN (7,8,9,10,11,12,13)</a:t>
            </a:r>
          </a:p>
          <a:p>
            <a:r>
              <a:rPr lang="en-US" sz="1400">
                <a:solidFill>
                  <a:srgbClr val="7F7F7F"/>
                </a:solidFill>
                <a:latin typeface="Arial" panose="020B0604020202020204" pitchFamily="34" charset="0"/>
                <a:cs typeface="Arial" panose="020B0604020202020204" pitchFamily="34" charset="0"/>
              </a:rPr>
              <a:t>         AND </a:t>
            </a:r>
            <a:r>
              <a:rPr lang="en-US" sz="1400" err="1">
                <a:solidFill>
                  <a:srgbClr val="7F7F7F"/>
                </a:solidFill>
                <a:latin typeface="Arial" panose="020B0604020202020204" pitchFamily="34" charset="0"/>
                <a:cs typeface="Arial" panose="020B0604020202020204" pitchFamily="34" charset="0"/>
              </a:rPr>
              <a:t>nb_cnx</a:t>
            </a:r>
            <a:r>
              <a:rPr lang="en-US" sz="1400">
                <a:solidFill>
                  <a:srgbClr val="7F7F7F"/>
                </a:solidFill>
                <a:latin typeface="Arial" panose="020B0604020202020204" pitchFamily="34" charset="0"/>
                <a:cs typeface="Arial" panose="020B0604020202020204" pitchFamily="34" charset="0"/>
              </a:rPr>
              <a:t> IN (0, 1)</a:t>
            </a:r>
          </a:p>
          <a:p>
            <a:r>
              <a:rPr lang="en-US" sz="1400">
                <a:solidFill>
                  <a:srgbClr val="7F7F7F"/>
                </a:solidFill>
                <a:latin typeface="Arial" panose="020B0604020202020204" pitchFamily="34" charset="0"/>
                <a:cs typeface="Arial" panose="020B0604020202020204" pitchFamily="34" charset="0"/>
              </a:rPr>
              <a:t>      </a:t>
            </a:r>
            <a:r>
              <a:rPr lang="en-US" sz="1400" b="1">
                <a:solidFill>
                  <a:srgbClr val="7F7F7F"/>
                </a:solidFill>
                <a:latin typeface="Arial" panose="020B0604020202020204" pitchFamily="34" charset="0"/>
                <a:cs typeface="Arial" panose="020B0604020202020204" pitchFamily="34" charset="0"/>
              </a:rPr>
              <a:t>GROUP BY </a:t>
            </a:r>
            <a:r>
              <a:rPr lang="en-US" sz="1400" b="1" err="1">
                <a:solidFill>
                  <a:srgbClr val="7F7F7F"/>
                </a:solidFill>
                <a:latin typeface="Arial" panose="020B0604020202020204" pitchFamily="34" charset="0"/>
                <a:cs typeface="Arial" panose="020B0604020202020204" pitchFamily="34" charset="0"/>
              </a:rPr>
              <a:t>search_id</a:t>
            </a:r>
            <a:r>
              <a:rPr lang="en-US" sz="1400">
                <a:solidFill>
                  <a:srgbClr val="7F7F7F"/>
                </a:solidFill>
                <a:latin typeface="Arial" panose="020B0604020202020204" pitchFamily="34" charset="0"/>
                <a:cs typeface="Arial" panose="020B0604020202020204" pitchFamily="34" charset="0"/>
              </a:rPr>
              <a:t>, </a:t>
            </a:r>
            <a:r>
              <a:rPr lang="en-US" sz="1400" b="1">
                <a:solidFill>
                  <a:srgbClr val="7F7F7F"/>
                </a:solidFill>
                <a:latin typeface="Arial" panose="020B0604020202020204" pitchFamily="34" charset="0"/>
                <a:cs typeface="Arial" panose="020B0604020202020204" pitchFamily="34" charset="0"/>
              </a:rPr>
              <a:t>airline, </a:t>
            </a:r>
            <a:r>
              <a:rPr lang="en-US" sz="1400" b="1" err="1">
                <a:solidFill>
                  <a:srgbClr val="7F7F7F"/>
                </a:solidFill>
                <a:latin typeface="Arial" panose="020B0604020202020204" pitchFamily="34" charset="0"/>
                <a:cs typeface="Arial" panose="020B0604020202020204" pitchFamily="34" charset="0"/>
              </a:rPr>
              <a:t>adv_purchase</a:t>
            </a:r>
            <a:endParaRPr lang="en-US" sz="1400" b="1">
              <a:solidFill>
                <a:srgbClr val="7F7F7F"/>
              </a:solidFill>
              <a:latin typeface="Arial" panose="020B0604020202020204" pitchFamily="34" charset="0"/>
              <a:cs typeface="Arial" panose="020B0604020202020204" pitchFamily="34" charset="0"/>
            </a:endParaRPr>
          </a:p>
          <a:p>
            <a:r>
              <a:rPr lang="en-US" sz="1400">
                <a:solidFill>
                  <a:srgbClr val="7F7F7F"/>
                </a:solidFill>
                <a:latin typeface="Arial" panose="020B0604020202020204" pitchFamily="34" charset="0"/>
                <a:cs typeface="Arial" panose="020B0604020202020204" pitchFamily="34" charset="0"/>
              </a:rPr>
              <a:t>    ) t</a:t>
            </a:r>
          </a:p>
          <a:p>
            <a:r>
              <a:rPr lang="en-US" sz="1400" b="1">
                <a:solidFill>
                  <a:srgbClr val="7F7F7F"/>
                </a:solidFill>
                <a:latin typeface="Arial" panose="020B0604020202020204" pitchFamily="34" charset="0"/>
                <a:cs typeface="Arial" panose="020B0604020202020204" pitchFamily="34" charset="0"/>
              </a:rPr>
              <a:t>GROUP BY airline, </a:t>
            </a:r>
            <a:r>
              <a:rPr lang="en-US" sz="1400" b="1" err="1">
                <a:solidFill>
                  <a:srgbClr val="7F7F7F"/>
                </a:solidFill>
                <a:latin typeface="Arial" panose="020B0604020202020204" pitchFamily="34" charset="0"/>
                <a:cs typeface="Arial" panose="020B0604020202020204" pitchFamily="34" charset="0"/>
              </a:rPr>
              <a:t>adv_purchase</a:t>
            </a:r>
            <a:endParaRPr lang="en-IE" sz="1400" b="1">
              <a:solidFill>
                <a:srgbClr val="7F7F7F"/>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7E42436D-CE01-490C-A3BB-B9A5D46B24DB}"/>
              </a:ext>
            </a:extLst>
          </p:cNvPr>
          <p:cNvSpPr txBox="1"/>
          <p:nvPr/>
        </p:nvSpPr>
        <p:spPr>
          <a:xfrm>
            <a:off x="6096483" y="3476072"/>
            <a:ext cx="1074846" cy="430887"/>
          </a:xfrm>
          <a:prstGeom prst="rect">
            <a:avLst/>
          </a:prstGeom>
          <a:noFill/>
        </p:spPr>
        <p:txBody>
          <a:bodyPr wrap="none" rtlCol="0">
            <a:spAutoFit/>
          </a:bodyPr>
          <a:lstStyle/>
          <a:p>
            <a:r>
              <a:rPr lang="en-US" sz="2200">
                <a:solidFill>
                  <a:srgbClr val="282828"/>
                </a:solidFill>
              </a:rPr>
              <a:t>SQL like</a:t>
            </a:r>
            <a:endParaRPr lang="en-IE" sz="2200">
              <a:solidFill>
                <a:srgbClr val="282828"/>
              </a:solidFill>
            </a:endParaRPr>
          </a:p>
        </p:txBody>
      </p:sp>
    </p:spTree>
    <p:extLst>
      <p:ext uri="{BB962C8B-B14F-4D97-AF65-F5344CB8AC3E}">
        <p14:creationId xmlns:p14="http://schemas.microsoft.com/office/powerpoint/2010/main" val="14749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2211A2-FE5C-44EB-90DF-97142F3A4A5D}"/>
              </a:ext>
            </a:extLst>
          </p:cNvPr>
          <p:cNvPicPr>
            <a:picLocks noChangeAspect="1"/>
          </p:cNvPicPr>
          <p:nvPr/>
        </p:nvPicPr>
        <p:blipFill>
          <a:blip r:embed="rId3"/>
          <a:stretch>
            <a:fillRect/>
          </a:stretch>
        </p:blipFill>
        <p:spPr>
          <a:xfrm>
            <a:off x="5354595" y="3444296"/>
            <a:ext cx="6753884" cy="3413704"/>
          </a:xfrm>
          <a:prstGeom prst="rect">
            <a:avLst/>
          </a:prstGeom>
        </p:spPr>
      </p:pic>
      <p:sp>
        <p:nvSpPr>
          <p:cNvPr id="121" name="Title 6">
            <a:extLst>
              <a:ext uri="{FF2B5EF4-FFF2-40B4-BE49-F238E27FC236}">
                <a16:creationId xmlns:a16="http://schemas.microsoft.com/office/drawing/2014/main" id="{30086BF6-F8E9-4E01-8AA8-25FC412C8CAC}"/>
              </a:ext>
            </a:extLst>
          </p:cNvPr>
          <p:cNvSpPr>
            <a:spLocks noGrp="1"/>
          </p:cNvSpPr>
          <p:nvPr>
            <p:ph type="title"/>
          </p:nvPr>
        </p:nvSpPr>
        <p:spPr>
          <a:xfrm>
            <a:off x="0" y="-6998"/>
            <a:ext cx="11253216" cy="482549"/>
          </a:xfrm>
        </p:spPr>
        <p:txBody>
          <a:bodyPr/>
          <a:lstStyle/>
          <a:p>
            <a:r>
              <a:rPr lang="en-US"/>
              <a:t>Constraints</a:t>
            </a:r>
          </a:p>
        </p:txBody>
      </p:sp>
      <p:pic>
        <p:nvPicPr>
          <p:cNvPr id="43" name="Picture 42">
            <a:extLst>
              <a:ext uri="{FF2B5EF4-FFF2-40B4-BE49-F238E27FC236}">
                <a16:creationId xmlns:a16="http://schemas.microsoft.com/office/drawing/2014/main" id="{243F934A-456F-4198-9E82-46DF3BC880F7}"/>
              </a:ext>
            </a:extLst>
          </p:cNvPr>
          <p:cNvPicPr>
            <a:picLocks noChangeAspect="1"/>
          </p:cNvPicPr>
          <p:nvPr/>
        </p:nvPicPr>
        <p:blipFill rotWithShape="1">
          <a:blip r:embed="rId4"/>
          <a:srcRect l="14783" t="14587" r="11261" b="13047"/>
          <a:stretch/>
        </p:blipFill>
        <p:spPr>
          <a:xfrm>
            <a:off x="9761838" y="4382186"/>
            <a:ext cx="2143077" cy="1598804"/>
          </a:xfrm>
          <a:prstGeom prst="rect">
            <a:avLst/>
          </a:prstGeom>
        </p:spPr>
      </p:pic>
      <p:sp>
        <p:nvSpPr>
          <p:cNvPr id="44" name="Content Placeholder 1">
            <a:extLst>
              <a:ext uri="{FF2B5EF4-FFF2-40B4-BE49-F238E27FC236}">
                <a16:creationId xmlns:a16="http://schemas.microsoft.com/office/drawing/2014/main" id="{98AFA4DC-350C-475C-8051-49BE2CAAC1A9}"/>
              </a:ext>
            </a:extLst>
          </p:cNvPr>
          <p:cNvSpPr txBox="1">
            <a:spLocks/>
          </p:cNvSpPr>
          <p:nvPr/>
        </p:nvSpPr>
        <p:spPr>
          <a:xfrm>
            <a:off x="198875" y="674704"/>
            <a:ext cx="9003441" cy="6383044"/>
          </a:xfrm>
          <a:prstGeom prst="rect">
            <a:avLst/>
          </a:prstGeom>
        </p:spPr>
        <p:txBody>
          <a:bodyPr vert="horz" lIns="91440" tIns="45720" rIns="91440" bIns="45720" rtlCol="0">
            <a:normAutofit fontScale="92500" lnSpcReduction="10000"/>
          </a:bodyPr>
          <a:lstStyle>
            <a:lvl1pPr marL="252000" indent="-252000" algn="l" defTabSz="914400" rtl="0" eaLnBrk="1" latinLnBrk="0" hangingPunct="1">
              <a:spcBef>
                <a:spcPct val="20000"/>
              </a:spcBef>
              <a:buClr>
                <a:schemeClr val="tx2"/>
              </a:buClr>
              <a:buSzPct val="120000"/>
              <a:buFont typeface="Verdana" pitchFamily="34" charset="0"/>
              <a:buChar char="_"/>
              <a:defRPr sz="2200" kern="1200">
                <a:solidFill>
                  <a:schemeClr val="tx1"/>
                </a:solidFill>
                <a:latin typeface="+mn-lt"/>
                <a:ea typeface="+mn-ea"/>
                <a:cs typeface="+mn-cs"/>
              </a:defRPr>
            </a:lvl1pPr>
            <a:lvl2pPr marL="468000" indent="-216000" algn="l" defTabSz="914400" rtl="0" eaLnBrk="1" latinLnBrk="0" hangingPunct="1">
              <a:spcBef>
                <a:spcPct val="20000"/>
              </a:spcBef>
              <a:buClr>
                <a:schemeClr val="tx2"/>
              </a:buClr>
              <a:buSzPct val="120000"/>
              <a:buFont typeface="Arial" pitchFamily="34" charset="0"/>
              <a:buChar char="•"/>
              <a:defRPr sz="2000" kern="1200">
                <a:solidFill>
                  <a:schemeClr val="tx1"/>
                </a:solidFill>
                <a:latin typeface="+mn-lt"/>
                <a:ea typeface="+mn-ea"/>
                <a:cs typeface="+mn-cs"/>
              </a:defRPr>
            </a:lvl2pPr>
            <a:lvl3pPr marL="666000" indent="-198000" algn="l" defTabSz="914400" rtl="0" eaLnBrk="1" latinLnBrk="0" hangingPunct="1">
              <a:spcBef>
                <a:spcPct val="20000"/>
              </a:spcBef>
              <a:buClr>
                <a:schemeClr val="tx2"/>
              </a:buClr>
              <a:buSzPct val="100000"/>
              <a:buFont typeface="Arial" pitchFamily="34" charset="0"/>
              <a:buChar char="•"/>
              <a:defRPr sz="1800" kern="1200">
                <a:solidFill>
                  <a:schemeClr val="tx1"/>
                </a:solidFill>
                <a:latin typeface="+mn-lt"/>
                <a:ea typeface="+mn-ea"/>
                <a:cs typeface="+mn-cs"/>
              </a:defRPr>
            </a:lvl3pPr>
            <a:lvl4pPr marL="846000" indent="-180000" algn="l" defTabSz="914400" rtl="0" eaLnBrk="1" latinLnBrk="0" hangingPunct="1">
              <a:spcBef>
                <a:spcPct val="20000"/>
              </a:spcBef>
              <a:buClr>
                <a:schemeClr val="tx2"/>
              </a:buClr>
              <a:buSzPct val="100000"/>
              <a:buFont typeface="Arial" pitchFamily="34" charset="0"/>
              <a:buChar char="•"/>
              <a:defRPr sz="1600" kern="1200">
                <a:solidFill>
                  <a:schemeClr val="tx1"/>
                </a:solidFill>
                <a:latin typeface="+mn-lt"/>
                <a:ea typeface="+mn-ea"/>
                <a:cs typeface="+mn-cs"/>
              </a:defRPr>
            </a:lvl4pPr>
            <a:lvl5pPr marL="1026000" indent="-180000" algn="l" defTabSz="914400" rtl="0" eaLnBrk="1" latinLnBrk="0" hangingPunct="1">
              <a:spcBef>
                <a:spcPct val="20000"/>
              </a:spcBef>
              <a:buClr>
                <a:schemeClr val="tx2"/>
              </a:buClr>
              <a:buSzPct val="100000"/>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Commercials</a:t>
            </a:r>
          </a:p>
          <a:p>
            <a:pPr lvl="1"/>
            <a:r>
              <a:rPr lang="en-US" dirty="0">
                <a:solidFill>
                  <a:schemeClr val="bg1">
                    <a:lumMod val="50000"/>
                  </a:schemeClr>
                </a:solidFill>
              </a:rPr>
              <a:t>An airline only looks at </a:t>
            </a:r>
            <a:r>
              <a:rPr lang="en-US" dirty="0" err="1">
                <a:solidFill>
                  <a:schemeClr val="bg1">
                    <a:lumMod val="50000"/>
                  </a:schemeClr>
                </a:solidFill>
              </a:rPr>
              <a:t>OnDs</a:t>
            </a:r>
            <a:r>
              <a:rPr lang="en-US" dirty="0">
                <a:solidFill>
                  <a:schemeClr val="bg1">
                    <a:lumMod val="50000"/>
                  </a:schemeClr>
                </a:solidFill>
              </a:rPr>
              <a:t> of interest</a:t>
            </a:r>
          </a:p>
          <a:p>
            <a:pPr lvl="1">
              <a:buFont typeface="Wingdings" panose="05000000000000000000" pitchFamily="2" charset="2"/>
              <a:buChar char="à"/>
            </a:pPr>
            <a:r>
              <a:rPr lang="en-US" dirty="0">
                <a:solidFill>
                  <a:schemeClr val="bg1">
                    <a:lumMod val="50000"/>
                  </a:schemeClr>
                </a:solidFill>
                <a:sym typeface="Wingdings" panose="05000000000000000000" pitchFamily="2" charset="2"/>
              </a:rPr>
              <a:t>Catalog price: </a:t>
            </a:r>
            <a:r>
              <a:rPr lang="en-US" dirty="0">
                <a:solidFill>
                  <a:schemeClr val="bg1">
                    <a:lumMod val="50000"/>
                  </a:schemeClr>
                </a:solidFill>
              </a:rPr>
              <a:t>$10 per </a:t>
            </a:r>
            <a:r>
              <a:rPr lang="en-US" dirty="0" err="1">
                <a:solidFill>
                  <a:schemeClr val="bg1">
                    <a:lumMod val="50000"/>
                  </a:schemeClr>
                </a:solidFill>
              </a:rPr>
              <a:t>OnD</a:t>
            </a:r>
            <a:r>
              <a:rPr lang="en-US" dirty="0">
                <a:solidFill>
                  <a:schemeClr val="bg1">
                    <a:lumMod val="50000"/>
                  </a:schemeClr>
                </a:solidFill>
              </a:rPr>
              <a:t> per year</a:t>
            </a:r>
          </a:p>
          <a:p>
            <a:pPr lvl="1"/>
            <a:r>
              <a:rPr lang="en-US" dirty="0">
                <a:solidFill>
                  <a:schemeClr val="bg1">
                    <a:lumMod val="50000"/>
                  </a:schemeClr>
                </a:solidFill>
              </a:rPr>
              <a:t>Target is 10 airline customers</a:t>
            </a:r>
          </a:p>
          <a:p>
            <a:pPr lvl="1">
              <a:buFont typeface="Wingdings" panose="05000000000000000000" pitchFamily="2" charset="2"/>
              <a:buChar char="à"/>
            </a:pPr>
            <a:r>
              <a:rPr lang="en-US" dirty="0">
                <a:solidFill>
                  <a:schemeClr val="bg1">
                    <a:lumMod val="50000"/>
                  </a:schemeClr>
                </a:solidFill>
              </a:rPr>
              <a:t>10,000 </a:t>
            </a:r>
            <a:r>
              <a:rPr lang="en-US" dirty="0" err="1">
                <a:solidFill>
                  <a:schemeClr val="bg1">
                    <a:lumMod val="50000"/>
                  </a:schemeClr>
                </a:solidFill>
              </a:rPr>
              <a:t>OnDs</a:t>
            </a:r>
            <a:r>
              <a:rPr lang="en-US" dirty="0">
                <a:solidFill>
                  <a:schemeClr val="bg1">
                    <a:lumMod val="50000"/>
                  </a:schemeClr>
                </a:solidFill>
              </a:rPr>
              <a:t> per airline, with some overlap</a:t>
            </a:r>
          </a:p>
          <a:p>
            <a:pPr lvl="1">
              <a:buFont typeface="Wingdings" panose="05000000000000000000" pitchFamily="2" charset="2"/>
              <a:buChar char="à"/>
            </a:pPr>
            <a:r>
              <a:rPr lang="en-US" dirty="0">
                <a:solidFill>
                  <a:schemeClr val="bg1">
                    <a:lumMod val="50000"/>
                  </a:schemeClr>
                </a:solidFill>
              </a:rPr>
              <a:t>50,000 </a:t>
            </a:r>
            <a:r>
              <a:rPr lang="en-US" dirty="0" err="1">
                <a:solidFill>
                  <a:schemeClr val="bg1">
                    <a:lumMod val="50000"/>
                  </a:schemeClr>
                </a:solidFill>
              </a:rPr>
              <a:t>OnDs</a:t>
            </a:r>
            <a:r>
              <a:rPr lang="en-US" dirty="0">
                <a:solidFill>
                  <a:schemeClr val="bg1">
                    <a:lumMod val="50000"/>
                  </a:schemeClr>
                </a:solidFill>
              </a:rPr>
              <a:t> available in Price Benchmark</a:t>
            </a:r>
          </a:p>
          <a:p>
            <a:pPr lvl="1">
              <a:buFont typeface="Wingdings" panose="05000000000000000000" pitchFamily="2" charset="2"/>
              <a:buChar char="à"/>
            </a:pPr>
            <a:r>
              <a:rPr lang="en-US" dirty="0">
                <a:solidFill>
                  <a:schemeClr val="accent6"/>
                </a:solidFill>
              </a:rPr>
              <a:t>$1 </a:t>
            </a:r>
            <a:r>
              <a:rPr lang="en-US" dirty="0" err="1">
                <a:solidFill>
                  <a:schemeClr val="accent6"/>
                </a:solidFill>
              </a:rPr>
              <a:t>mio</a:t>
            </a:r>
            <a:r>
              <a:rPr lang="en-US" dirty="0">
                <a:solidFill>
                  <a:schemeClr val="accent6"/>
                </a:solidFill>
              </a:rPr>
              <a:t> revenue per year </a:t>
            </a:r>
            <a:r>
              <a:rPr lang="en-US" dirty="0">
                <a:solidFill>
                  <a:schemeClr val="bg1">
                    <a:lumMod val="50000"/>
                  </a:schemeClr>
                </a:solidFill>
              </a:rPr>
              <a:t>expected for Amadeus</a:t>
            </a:r>
          </a:p>
          <a:p>
            <a:pPr lvl="3"/>
            <a:endParaRPr lang="en-US" sz="1100" dirty="0">
              <a:solidFill>
                <a:schemeClr val="bg1">
                  <a:lumMod val="50000"/>
                </a:schemeClr>
              </a:solidFill>
            </a:endParaRPr>
          </a:p>
          <a:p>
            <a:r>
              <a:rPr lang="en-US" sz="2800" dirty="0"/>
              <a:t>Volumes</a:t>
            </a:r>
          </a:p>
          <a:p>
            <a:pPr lvl="1"/>
            <a:r>
              <a:rPr lang="en-US" dirty="0">
                <a:solidFill>
                  <a:schemeClr val="bg1">
                    <a:lumMod val="50000"/>
                  </a:schemeClr>
                </a:solidFill>
              </a:rPr>
              <a:t>Input:</a:t>
            </a:r>
          </a:p>
          <a:p>
            <a:pPr lvl="2"/>
            <a:r>
              <a:rPr lang="en-US" dirty="0">
                <a:solidFill>
                  <a:schemeClr val="bg1">
                    <a:lumMod val="50000"/>
                  </a:schemeClr>
                </a:solidFill>
              </a:rPr>
              <a:t>10k searches/s </a:t>
            </a:r>
          </a:p>
          <a:p>
            <a:pPr lvl="2"/>
            <a:r>
              <a:rPr lang="en-US" dirty="0">
                <a:solidFill>
                  <a:schemeClr val="bg1">
                    <a:lumMod val="50000"/>
                  </a:schemeClr>
                </a:solidFill>
              </a:rPr>
              <a:t>60 </a:t>
            </a:r>
            <a:r>
              <a:rPr lang="en-US" dirty="0" err="1">
                <a:solidFill>
                  <a:schemeClr val="bg1">
                    <a:lumMod val="50000"/>
                  </a:schemeClr>
                </a:solidFill>
              </a:rPr>
              <a:t>recos</a:t>
            </a:r>
            <a:r>
              <a:rPr lang="en-US" dirty="0">
                <a:solidFill>
                  <a:schemeClr val="bg1">
                    <a:lumMod val="50000"/>
                  </a:schemeClr>
                </a:solidFill>
              </a:rPr>
              <a:t> / </a:t>
            </a:r>
            <a:r>
              <a:rPr lang="en-US" dirty="0" err="1">
                <a:solidFill>
                  <a:schemeClr val="bg1">
                    <a:lumMod val="50000"/>
                  </a:schemeClr>
                </a:solidFill>
              </a:rPr>
              <a:t>tx</a:t>
            </a:r>
            <a:r>
              <a:rPr lang="en-US" dirty="0">
                <a:solidFill>
                  <a:schemeClr val="bg1">
                    <a:lumMod val="50000"/>
                  </a:schemeClr>
                </a:solidFill>
              </a:rPr>
              <a:t> (captured)</a:t>
            </a:r>
          </a:p>
          <a:p>
            <a:pPr marL="252000" lvl="1" indent="0">
              <a:buNone/>
            </a:pPr>
            <a:r>
              <a:rPr lang="en-US" dirty="0">
                <a:solidFill>
                  <a:schemeClr val="accent6"/>
                </a:solidFill>
                <a:sym typeface="Wingdings" panose="05000000000000000000" pitchFamily="2" charset="2"/>
              </a:rPr>
              <a:t>	 input: 50 Bio </a:t>
            </a:r>
            <a:r>
              <a:rPr lang="en-US" dirty="0" err="1">
                <a:solidFill>
                  <a:schemeClr val="accent6"/>
                </a:solidFill>
                <a:sym typeface="Wingdings" panose="05000000000000000000" pitchFamily="2" charset="2"/>
              </a:rPr>
              <a:t>recos</a:t>
            </a:r>
            <a:r>
              <a:rPr lang="en-US" dirty="0">
                <a:solidFill>
                  <a:schemeClr val="accent6"/>
                </a:solidFill>
                <a:sym typeface="Wingdings" panose="05000000000000000000" pitchFamily="2" charset="2"/>
              </a:rPr>
              <a:t>/day</a:t>
            </a:r>
            <a:endParaRPr lang="en-US" dirty="0">
              <a:solidFill>
                <a:schemeClr val="accent6"/>
              </a:solidFill>
            </a:endParaRPr>
          </a:p>
          <a:p>
            <a:pPr lvl="2"/>
            <a:r>
              <a:rPr lang="en-US" dirty="0">
                <a:solidFill>
                  <a:schemeClr val="bg1">
                    <a:lumMod val="50000"/>
                  </a:schemeClr>
                </a:solidFill>
              </a:rPr>
              <a:t>20Bytes per CSV record (compressed)</a:t>
            </a:r>
          </a:p>
          <a:p>
            <a:pPr lvl="1"/>
            <a:r>
              <a:rPr lang="en-US" dirty="0">
                <a:solidFill>
                  <a:schemeClr val="bg1">
                    <a:lumMod val="50000"/>
                  </a:schemeClr>
                </a:solidFill>
              </a:rPr>
              <a:t>Storage</a:t>
            </a:r>
          </a:p>
          <a:p>
            <a:pPr lvl="2"/>
            <a:r>
              <a:rPr lang="en-US" dirty="0">
                <a:solidFill>
                  <a:schemeClr val="bg1">
                    <a:lumMod val="50000"/>
                  </a:schemeClr>
                </a:solidFill>
              </a:rPr>
              <a:t>2 years history</a:t>
            </a:r>
          </a:p>
          <a:p>
            <a:pPr lvl="2"/>
            <a:r>
              <a:rPr lang="en-US" dirty="0">
                <a:solidFill>
                  <a:schemeClr val="accent6"/>
                </a:solidFill>
                <a:sym typeface="Wingdings" panose="05000000000000000000" pitchFamily="2" charset="2"/>
              </a:rPr>
              <a:t>Data are redundant  stratified sampling</a:t>
            </a:r>
          </a:p>
          <a:p>
            <a:pPr lvl="3"/>
            <a:r>
              <a:rPr lang="en-US" u="sng" dirty="0">
                <a:solidFill>
                  <a:schemeClr val="accent6"/>
                </a:solidFill>
                <a:sym typeface="Wingdings" panose="05000000000000000000" pitchFamily="2" charset="2"/>
              </a:rPr>
              <a:t>Around</a:t>
            </a:r>
            <a:r>
              <a:rPr lang="en-US" dirty="0">
                <a:solidFill>
                  <a:schemeClr val="accent6"/>
                </a:solidFill>
                <a:sym typeface="Wingdings" panose="05000000000000000000" pitchFamily="2" charset="2"/>
              </a:rPr>
              <a:t> 1000 searches per day per </a:t>
            </a:r>
            <a:r>
              <a:rPr lang="en-US" dirty="0" err="1">
                <a:solidFill>
                  <a:schemeClr val="accent6"/>
                </a:solidFill>
                <a:sym typeface="Wingdings" panose="05000000000000000000" pitchFamily="2" charset="2"/>
              </a:rPr>
              <a:t>OnD</a:t>
            </a:r>
            <a:r>
              <a:rPr lang="en-US" dirty="0">
                <a:solidFill>
                  <a:schemeClr val="accent6"/>
                </a:solidFill>
                <a:sym typeface="Wingdings" panose="05000000000000000000" pitchFamily="2" charset="2"/>
              </a:rPr>
              <a:t> are enough!</a:t>
            </a:r>
          </a:p>
          <a:p>
            <a:pPr marL="468000" lvl="2" indent="0">
              <a:buNone/>
            </a:pPr>
            <a:r>
              <a:rPr lang="en-US" dirty="0">
                <a:solidFill>
                  <a:schemeClr val="accent6"/>
                </a:solidFill>
                <a:sym typeface="Wingdings" panose="05000000000000000000" pitchFamily="2" charset="2"/>
              </a:rPr>
              <a:t> To store: 1000 x 50000 x 60 = 3 Bio </a:t>
            </a:r>
            <a:r>
              <a:rPr lang="en-US" dirty="0" err="1">
                <a:solidFill>
                  <a:schemeClr val="accent6"/>
                </a:solidFill>
                <a:sym typeface="Wingdings" panose="05000000000000000000" pitchFamily="2" charset="2"/>
              </a:rPr>
              <a:t>recos</a:t>
            </a:r>
            <a:r>
              <a:rPr lang="en-US" dirty="0">
                <a:solidFill>
                  <a:schemeClr val="accent6"/>
                </a:solidFill>
                <a:sym typeface="Wingdings" panose="05000000000000000000" pitchFamily="2" charset="2"/>
              </a:rPr>
              <a:t>/days</a:t>
            </a:r>
          </a:p>
        </p:txBody>
      </p:sp>
      <p:sp>
        <p:nvSpPr>
          <p:cNvPr id="45" name="Content Placeholder 1">
            <a:extLst>
              <a:ext uri="{FF2B5EF4-FFF2-40B4-BE49-F238E27FC236}">
                <a16:creationId xmlns:a16="http://schemas.microsoft.com/office/drawing/2014/main" id="{0C550D39-46B0-47C9-A98A-02BDD9C7C963}"/>
              </a:ext>
            </a:extLst>
          </p:cNvPr>
          <p:cNvSpPr txBox="1">
            <a:spLocks/>
          </p:cNvSpPr>
          <p:nvPr/>
        </p:nvSpPr>
        <p:spPr>
          <a:xfrm>
            <a:off x="6507332" y="577367"/>
            <a:ext cx="5684668" cy="2397984"/>
          </a:xfrm>
          <a:prstGeom prst="rect">
            <a:avLst/>
          </a:prstGeom>
        </p:spPr>
        <p:txBody>
          <a:bodyPr vert="horz" lIns="91440" tIns="45720" rIns="91440" bIns="45720" rtlCol="0">
            <a:normAutofit fontScale="92500" lnSpcReduction="10000"/>
          </a:bodyPr>
          <a:lstStyle>
            <a:lvl1pPr marL="252000" indent="-252000" algn="l" defTabSz="914400" rtl="0" eaLnBrk="1" latinLnBrk="0" hangingPunct="1">
              <a:spcBef>
                <a:spcPct val="20000"/>
              </a:spcBef>
              <a:buClr>
                <a:schemeClr val="tx2"/>
              </a:buClr>
              <a:buSzPct val="120000"/>
              <a:buFont typeface="Verdana" pitchFamily="34" charset="0"/>
              <a:buChar char="_"/>
              <a:defRPr sz="2200" kern="1200">
                <a:solidFill>
                  <a:schemeClr val="tx1"/>
                </a:solidFill>
                <a:latin typeface="+mn-lt"/>
                <a:ea typeface="+mn-ea"/>
                <a:cs typeface="+mn-cs"/>
              </a:defRPr>
            </a:lvl1pPr>
            <a:lvl2pPr marL="468000" indent="-216000" algn="l" defTabSz="914400" rtl="0" eaLnBrk="1" latinLnBrk="0" hangingPunct="1">
              <a:spcBef>
                <a:spcPct val="20000"/>
              </a:spcBef>
              <a:buClr>
                <a:schemeClr val="tx2"/>
              </a:buClr>
              <a:buSzPct val="120000"/>
              <a:buFont typeface="Arial" pitchFamily="34" charset="0"/>
              <a:buChar char="•"/>
              <a:defRPr sz="2000" kern="1200">
                <a:solidFill>
                  <a:schemeClr val="tx1"/>
                </a:solidFill>
                <a:latin typeface="+mn-lt"/>
                <a:ea typeface="+mn-ea"/>
                <a:cs typeface="+mn-cs"/>
              </a:defRPr>
            </a:lvl2pPr>
            <a:lvl3pPr marL="666000" indent="-198000" algn="l" defTabSz="914400" rtl="0" eaLnBrk="1" latinLnBrk="0" hangingPunct="1">
              <a:spcBef>
                <a:spcPct val="20000"/>
              </a:spcBef>
              <a:buClr>
                <a:schemeClr val="tx2"/>
              </a:buClr>
              <a:buSzPct val="100000"/>
              <a:buFont typeface="Arial" pitchFamily="34" charset="0"/>
              <a:buChar char="•"/>
              <a:defRPr sz="1800" kern="1200">
                <a:solidFill>
                  <a:schemeClr val="tx1"/>
                </a:solidFill>
                <a:latin typeface="+mn-lt"/>
                <a:ea typeface="+mn-ea"/>
                <a:cs typeface="+mn-cs"/>
              </a:defRPr>
            </a:lvl3pPr>
            <a:lvl4pPr marL="846000" indent="-180000" algn="l" defTabSz="914400" rtl="0" eaLnBrk="1" latinLnBrk="0" hangingPunct="1">
              <a:spcBef>
                <a:spcPct val="20000"/>
              </a:spcBef>
              <a:buClr>
                <a:schemeClr val="tx2"/>
              </a:buClr>
              <a:buSzPct val="100000"/>
              <a:buFont typeface="Arial" pitchFamily="34" charset="0"/>
              <a:buChar char="•"/>
              <a:defRPr sz="1600" kern="1200">
                <a:solidFill>
                  <a:schemeClr val="tx1"/>
                </a:solidFill>
                <a:latin typeface="+mn-lt"/>
                <a:ea typeface="+mn-ea"/>
                <a:cs typeface="+mn-cs"/>
              </a:defRPr>
            </a:lvl4pPr>
            <a:lvl5pPr marL="1026000" indent="-180000" algn="l" defTabSz="914400" rtl="0" eaLnBrk="1" latinLnBrk="0" hangingPunct="1">
              <a:spcBef>
                <a:spcPct val="20000"/>
              </a:spcBef>
              <a:buClr>
                <a:schemeClr val="tx2"/>
              </a:buClr>
              <a:buSzPct val="100000"/>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600" dirty="0"/>
              <a:t>Latency</a:t>
            </a:r>
          </a:p>
          <a:p>
            <a:pPr lvl="1"/>
            <a:r>
              <a:rPr lang="en-US" sz="1900" dirty="0">
                <a:solidFill>
                  <a:schemeClr val="bg1">
                    <a:lumMod val="50000"/>
                  </a:schemeClr>
                </a:solidFill>
              </a:rPr>
              <a:t>No need for real time</a:t>
            </a:r>
          </a:p>
          <a:p>
            <a:pPr lvl="1">
              <a:buFont typeface="Wingdings" panose="05000000000000000000" pitchFamily="2" charset="2"/>
              <a:buChar char="à"/>
            </a:pPr>
            <a:r>
              <a:rPr lang="en-US" sz="1900" dirty="0">
                <a:solidFill>
                  <a:schemeClr val="bg1">
                    <a:lumMod val="50000"/>
                  </a:schemeClr>
                </a:solidFill>
              </a:rPr>
              <a:t>24h delay is acceptable</a:t>
            </a:r>
          </a:p>
          <a:p>
            <a:r>
              <a:rPr lang="en-US" sz="2600" dirty="0">
                <a:solidFill>
                  <a:schemeClr val="tx2"/>
                </a:solidFill>
              </a:rPr>
              <a:t>Pre-</a:t>
            </a:r>
            <a:r>
              <a:rPr lang="en-US" sz="2600" dirty="0" err="1">
                <a:solidFill>
                  <a:schemeClr val="tx2"/>
                </a:solidFill>
              </a:rPr>
              <a:t>agregation</a:t>
            </a:r>
            <a:endParaRPr lang="en-US" sz="2600" dirty="0">
              <a:solidFill>
                <a:schemeClr val="tx2"/>
              </a:solidFill>
            </a:endParaRPr>
          </a:p>
          <a:p>
            <a:pPr lvl="1">
              <a:buFont typeface="Wingdings" panose="05000000000000000000" pitchFamily="2" charset="2"/>
              <a:buChar char="à"/>
            </a:pPr>
            <a:r>
              <a:rPr lang="en-US" sz="1900" dirty="0">
                <a:solidFill>
                  <a:schemeClr val="bg1">
                    <a:lumMod val="50000"/>
                  </a:schemeClr>
                </a:solidFill>
              </a:rPr>
              <a:t>Latency makes it possible…</a:t>
            </a:r>
          </a:p>
          <a:p>
            <a:pPr lvl="1">
              <a:buFont typeface="Wingdings" panose="05000000000000000000" pitchFamily="2" charset="2"/>
              <a:buChar char="à"/>
            </a:pPr>
            <a:r>
              <a:rPr lang="en-US" sz="1900" dirty="0">
                <a:solidFill>
                  <a:schemeClr val="bg1">
                    <a:lumMod val="50000"/>
                  </a:schemeClr>
                </a:solidFill>
              </a:rPr>
              <a:t>Dashboard filtering options makes it challenging</a:t>
            </a:r>
          </a:p>
          <a:p>
            <a:pPr lvl="2">
              <a:buFont typeface="Wingdings" panose="05000000000000000000" pitchFamily="2" charset="2"/>
              <a:buChar char="à"/>
            </a:pPr>
            <a:r>
              <a:rPr lang="en-US" sz="1700" dirty="0">
                <a:solidFill>
                  <a:schemeClr val="accent6"/>
                </a:solidFill>
              </a:rPr>
              <a:t>Discarded</a:t>
            </a:r>
          </a:p>
        </p:txBody>
      </p:sp>
      <p:sp>
        <p:nvSpPr>
          <p:cNvPr id="3" name="TextBox 2">
            <a:extLst>
              <a:ext uri="{FF2B5EF4-FFF2-40B4-BE49-F238E27FC236}">
                <a16:creationId xmlns:a16="http://schemas.microsoft.com/office/drawing/2014/main" id="{83A693F7-DCEE-46DE-BEE4-714F1583DD95}"/>
              </a:ext>
            </a:extLst>
          </p:cNvPr>
          <p:cNvSpPr txBox="1"/>
          <p:nvPr/>
        </p:nvSpPr>
        <p:spPr>
          <a:xfrm>
            <a:off x="6972438" y="5495192"/>
            <a:ext cx="2585836" cy="369332"/>
          </a:xfrm>
          <a:prstGeom prst="rect">
            <a:avLst/>
          </a:prstGeom>
          <a:noFill/>
        </p:spPr>
        <p:txBody>
          <a:bodyPr wrap="none" rtlCol="0">
            <a:spAutoFit/>
          </a:bodyPr>
          <a:lstStyle/>
          <a:p>
            <a:r>
              <a:rPr lang="en-US">
                <a:solidFill>
                  <a:schemeClr val="bg1">
                    <a:lumMod val="50000"/>
                  </a:schemeClr>
                </a:solidFill>
              </a:rPr>
              <a:t>50,000 </a:t>
            </a:r>
            <a:r>
              <a:rPr lang="en-US" err="1">
                <a:solidFill>
                  <a:schemeClr val="bg1">
                    <a:lumMod val="50000"/>
                  </a:schemeClr>
                </a:solidFill>
              </a:rPr>
              <a:t>OnDs</a:t>
            </a:r>
            <a:r>
              <a:rPr lang="en-US">
                <a:solidFill>
                  <a:schemeClr val="bg1">
                    <a:lumMod val="50000"/>
                  </a:schemeClr>
                </a:solidFill>
              </a:rPr>
              <a:t> </a:t>
            </a:r>
            <a:r>
              <a:rPr lang="en-US">
                <a:solidFill>
                  <a:schemeClr val="bg1">
                    <a:lumMod val="50000"/>
                  </a:schemeClr>
                </a:solidFill>
                <a:sym typeface="Wingdings" panose="05000000000000000000" pitchFamily="2" charset="2"/>
              </a:rPr>
              <a:t> 90% data</a:t>
            </a:r>
          </a:p>
        </p:txBody>
      </p:sp>
    </p:spTree>
    <p:extLst>
      <p:ext uri="{BB962C8B-B14F-4D97-AF65-F5344CB8AC3E}">
        <p14:creationId xmlns:p14="http://schemas.microsoft.com/office/powerpoint/2010/main" val="388004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xEl>
                                              <p:pRg st="13" end="1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xEl>
                                              <p:pRg st="14" end="1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4">
                                            <p:txEl>
                                              <p:pRg st="15" end="1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xEl>
                                              <p:pRg st="16" end="1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xEl>
                                              <p:pRg st="17" end="1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xEl>
                                              <p:pRg st="18" end="1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normAutofit/>
          </a:bodyPr>
          <a:lstStyle/>
          <a:p>
            <a:r>
              <a:rPr lang="en-US"/>
              <a:t>© 2015 Amadeus IT Group SA</a:t>
            </a:r>
            <a:endParaRPr lang="en-GB"/>
          </a:p>
        </p:txBody>
      </p:sp>
      <p:grpSp>
        <p:nvGrpSpPr>
          <p:cNvPr id="11" name="Group 10"/>
          <p:cNvGrpSpPr/>
          <p:nvPr/>
        </p:nvGrpSpPr>
        <p:grpSpPr>
          <a:xfrm>
            <a:off x="2707028" y="1824116"/>
            <a:ext cx="1506852" cy="1512168"/>
            <a:chOff x="3584645" y="2304414"/>
            <a:chExt cx="2816507" cy="2816507"/>
          </a:xfrm>
        </p:grpSpPr>
        <p:sp>
          <p:nvSpPr>
            <p:cNvPr id="12" name="Shape 11"/>
            <p:cNvSpPr/>
            <p:nvPr/>
          </p:nvSpPr>
          <p:spPr>
            <a:xfrm>
              <a:off x="3584645" y="2304414"/>
              <a:ext cx="2816507" cy="2816507"/>
            </a:xfrm>
            <a:prstGeom prst="gear9">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E"/>
            </a:p>
          </p:txBody>
        </p:sp>
        <p:sp>
          <p:nvSpPr>
            <p:cNvPr id="13" name="Shape 4"/>
            <p:cNvSpPr/>
            <p:nvPr/>
          </p:nvSpPr>
          <p:spPr>
            <a:xfrm>
              <a:off x="4150888" y="2964167"/>
              <a:ext cx="1684021" cy="14477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algn="ctr" defTabSz="1466850">
                <a:lnSpc>
                  <a:spcPct val="90000"/>
                </a:lnSpc>
                <a:spcAft>
                  <a:spcPct val="35000"/>
                </a:spcAft>
              </a:pPr>
              <a:endParaRPr lang="en-US" sz="3300"/>
            </a:p>
          </p:txBody>
        </p:sp>
      </p:grpSp>
      <p:sp>
        <p:nvSpPr>
          <p:cNvPr id="14" name="TextBox 13"/>
          <p:cNvSpPr txBox="1"/>
          <p:nvPr/>
        </p:nvSpPr>
        <p:spPr>
          <a:xfrm>
            <a:off x="2509312" y="1321653"/>
            <a:ext cx="1291444" cy="400110"/>
          </a:xfrm>
          <a:prstGeom prst="rect">
            <a:avLst/>
          </a:prstGeom>
          <a:noFill/>
        </p:spPr>
        <p:txBody>
          <a:bodyPr wrap="none" rtlCol="0">
            <a:spAutoFit/>
          </a:bodyPr>
          <a:lstStyle/>
          <a:p>
            <a:pPr>
              <a:spcBef>
                <a:spcPts val="480"/>
              </a:spcBef>
              <a:buClr>
                <a:schemeClr val="tx2"/>
              </a:buClr>
              <a:buSzPct val="120000"/>
            </a:pPr>
            <a:r>
              <a:rPr lang="en-US" sz="2000">
                <a:solidFill>
                  <a:schemeClr val="accent1"/>
                </a:solidFill>
              </a:rPr>
              <a:t>Processing</a:t>
            </a:r>
          </a:p>
        </p:txBody>
      </p:sp>
      <p:sp>
        <p:nvSpPr>
          <p:cNvPr id="16" name="TextBox 15"/>
          <p:cNvSpPr txBox="1"/>
          <p:nvPr/>
        </p:nvSpPr>
        <p:spPr>
          <a:xfrm>
            <a:off x="499888" y="1606129"/>
            <a:ext cx="840295" cy="400110"/>
          </a:xfrm>
          <a:prstGeom prst="rect">
            <a:avLst/>
          </a:prstGeom>
          <a:noFill/>
        </p:spPr>
        <p:txBody>
          <a:bodyPr wrap="none" rtlCol="0">
            <a:spAutoFit/>
          </a:bodyPr>
          <a:lstStyle/>
          <a:p>
            <a:pPr>
              <a:spcBef>
                <a:spcPts val="480"/>
              </a:spcBef>
              <a:buClr>
                <a:schemeClr val="tx2"/>
              </a:buClr>
              <a:buSzPct val="120000"/>
            </a:pPr>
            <a:r>
              <a:rPr lang="en-US" sz="2000">
                <a:solidFill>
                  <a:schemeClr val="accent1"/>
                </a:solidFill>
              </a:rPr>
              <a:t>Inputs</a:t>
            </a:r>
            <a:endParaRPr lang="en-IE" sz="2000" err="1">
              <a:solidFill>
                <a:schemeClr val="accent1"/>
              </a:solidFill>
            </a:endParaRPr>
          </a:p>
        </p:txBody>
      </p:sp>
      <p:cxnSp>
        <p:nvCxnSpPr>
          <p:cNvPr id="17" name="Straight Arrow Connector 16"/>
          <p:cNvCxnSpPr>
            <a:cxnSpLocks/>
          </p:cNvCxnSpPr>
          <p:nvPr/>
        </p:nvCxnSpPr>
        <p:spPr>
          <a:xfrm>
            <a:off x="159486" y="2519786"/>
            <a:ext cx="2295558" cy="0"/>
          </a:xfrm>
          <a:prstGeom prst="straightConnector1">
            <a:avLst/>
          </a:prstGeom>
          <a:ln w="190500">
            <a:tailEnd type="triangle" w="sm"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484388" y="1434706"/>
            <a:ext cx="976293" cy="400110"/>
          </a:xfrm>
          <a:prstGeom prst="rect">
            <a:avLst/>
          </a:prstGeom>
          <a:noFill/>
        </p:spPr>
        <p:txBody>
          <a:bodyPr wrap="none" rtlCol="0">
            <a:spAutoFit/>
          </a:bodyPr>
          <a:lstStyle/>
          <a:p>
            <a:pPr>
              <a:spcBef>
                <a:spcPts val="480"/>
              </a:spcBef>
              <a:buClr>
                <a:schemeClr val="tx2"/>
              </a:buClr>
              <a:buSzPct val="120000"/>
            </a:pPr>
            <a:r>
              <a:rPr lang="en-US" sz="2000">
                <a:solidFill>
                  <a:schemeClr val="accent1"/>
                </a:solidFill>
              </a:rPr>
              <a:t>Storage</a:t>
            </a:r>
            <a:endParaRPr lang="en-IE" sz="2000" err="1">
              <a:solidFill>
                <a:schemeClr val="accent1"/>
              </a:solidFill>
            </a:endParaRPr>
          </a:p>
        </p:txBody>
      </p:sp>
      <p:sp>
        <p:nvSpPr>
          <p:cNvPr id="19" name="Flowchart: Magnetic Disk 18"/>
          <p:cNvSpPr/>
          <p:nvPr/>
        </p:nvSpPr>
        <p:spPr>
          <a:xfrm>
            <a:off x="5580725" y="1834816"/>
            <a:ext cx="914400" cy="1512168"/>
          </a:xfrm>
          <a:prstGeom prst="flowChartMagneticDisk">
            <a:avLst/>
          </a:prstGeom>
          <a:ln w="127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cxnSp>
        <p:nvCxnSpPr>
          <p:cNvPr id="20" name="Straight Arrow Connector 19"/>
          <p:cNvCxnSpPr/>
          <p:nvPr/>
        </p:nvCxnSpPr>
        <p:spPr>
          <a:xfrm>
            <a:off x="4485039" y="2580200"/>
            <a:ext cx="886285"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flipV="1">
            <a:off x="6603826" y="2568724"/>
            <a:ext cx="1070606" cy="107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647642" y="1514838"/>
            <a:ext cx="1062855" cy="400110"/>
          </a:xfrm>
          <a:prstGeom prst="rect">
            <a:avLst/>
          </a:prstGeom>
          <a:noFill/>
        </p:spPr>
        <p:txBody>
          <a:bodyPr wrap="none" rtlCol="0">
            <a:spAutoFit/>
          </a:bodyPr>
          <a:lstStyle/>
          <a:p>
            <a:pPr>
              <a:spcBef>
                <a:spcPts val="480"/>
              </a:spcBef>
              <a:buClr>
                <a:schemeClr val="tx2"/>
              </a:buClr>
              <a:buSzPct val="120000"/>
            </a:pPr>
            <a:r>
              <a:rPr lang="en-US" sz="2000">
                <a:solidFill>
                  <a:schemeClr val="accent1"/>
                </a:solidFill>
              </a:rPr>
              <a:t>Backend</a:t>
            </a:r>
            <a:endParaRPr lang="en-IE" sz="2000" err="1">
              <a:solidFill>
                <a:schemeClr val="accent1"/>
              </a:solidFill>
            </a:endParaRPr>
          </a:p>
        </p:txBody>
      </p:sp>
      <p:sp>
        <p:nvSpPr>
          <p:cNvPr id="23" name="TextBox 22"/>
          <p:cNvSpPr txBox="1"/>
          <p:nvPr/>
        </p:nvSpPr>
        <p:spPr>
          <a:xfrm>
            <a:off x="10245573" y="1514838"/>
            <a:ext cx="413896" cy="400110"/>
          </a:xfrm>
          <a:prstGeom prst="rect">
            <a:avLst/>
          </a:prstGeom>
          <a:noFill/>
        </p:spPr>
        <p:txBody>
          <a:bodyPr wrap="none" rtlCol="0">
            <a:spAutoFit/>
          </a:bodyPr>
          <a:lstStyle/>
          <a:p>
            <a:pPr>
              <a:spcBef>
                <a:spcPts val="480"/>
              </a:spcBef>
              <a:buClr>
                <a:schemeClr val="tx2"/>
              </a:buClr>
              <a:buSzPct val="120000"/>
            </a:pPr>
            <a:r>
              <a:rPr lang="en-US" sz="2000">
                <a:solidFill>
                  <a:schemeClr val="accent1"/>
                </a:solidFill>
              </a:rPr>
              <a:t>UI</a:t>
            </a:r>
            <a:endParaRPr lang="en-IE" sz="2000" err="1">
              <a:solidFill>
                <a:schemeClr val="accent1"/>
              </a:solidFill>
            </a:endParaRPr>
          </a:p>
        </p:txBody>
      </p:sp>
      <p:sp>
        <p:nvSpPr>
          <p:cNvPr id="24" name="Rectangle 23"/>
          <p:cNvSpPr/>
          <p:nvPr/>
        </p:nvSpPr>
        <p:spPr>
          <a:xfrm>
            <a:off x="7875557" y="2000761"/>
            <a:ext cx="792088" cy="1157326"/>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sz="2000" err="1"/>
          </a:p>
        </p:txBody>
      </p:sp>
      <p:cxnSp>
        <p:nvCxnSpPr>
          <p:cNvPr id="25" name="Straight Arrow Connector 24"/>
          <p:cNvCxnSpPr/>
          <p:nvPr/>
        </p:nvCxnSpPr>
        <p:spPr>
          <a:xfrm>
            <a:off x="8760653" y="2560681"/>
            <a:ext cx="1075635" cy="0"/>
          </a:xfrm>
          <a:prstGeom prst="straightConnector1">
            <a:avLst/>
          </a:prstGeom>
          <a:ln w="381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1842" y="2130341"/>
            <a:ext cx="1044581" cy="307777"/>
          </a:xfrm>
          <a:prstGeom prst="rect">
            <a:avLst/>
          </a:prstGeom>
          <a:noFill/>
        </p:spPr>
        <p:txBody>
          <a:bodyPr wrap="none" rtlCol="0">
            <a:spAutoFit/>
          </a:bodyPr>
          <a:lstStyle/>
          <a:p>
            <a:pPr>
              <a:spcBef>
                <a:spcPts val="480"/>
              </a:spcBef>
              <a:buClr>
                <a:schemeClr val="tx2"/>
              </a:buClr>
              <a:buSzPct val="120000"/>
            </a:pPr>
            <a:r>
              <a:rPr lang="en-US" sz="1400">
                <a:solidFill>
                  <a:schemeClr val="accent5"/>
                </a:solidFill>
              </a:rPr>
              <a:t>Travel </a:t>
            </a:r>
            <a:r>
              <a:rPr lang="en-US" sz="1400" err="1">
                <a:solidFill>
                  <a:schemeClr val="accent5"/>
                </a:solidFill>
              </a:rPr>
              <a:t>recos</a:t>
            </a:r>
            <a:endParaRPr lang="en-IE" sz="1400" err="1">
              <a:solidFill>
                <a:schemeClr val="accent3"/>
              </a:solidFill>
            </a:endParaRPr>
          </a:p>
        </p:txBody>
      </p:sp>
      <p:sp>
        <p:nvSpPr>
          <p:cNvPr id="33" name="TextBox 32"/>
          <p:cNvSpPr txBox="1"/>
          <p:nvPr/>
        </p:nvSpPr>
        <p:spPr>
          <a:xfrm>
            <a:off x="8735535" y="2590900"/>
            <a:ext cx="1220142" cy="307777"/>
          </a:xfrm>
          <a:prstGeom prst="rect">
            <a:avLst/>
          </a:prstGeom>
          <a:noFill/>
        </p:spPr>
        <p:txBody>
          <a:bodyPr wrap="none" rtlCol="0">
            <a:spAutoFit/>
          </a:bodyPr>
          <a:lstStyle/>
          <a:p>
            <a:pPr>
              <a:spcBef>
                <a:spcPts val="480"/>
              </a:spcBef>
              <a:buClr>
                <a:schemeClr val="tx2"/>
              </a:buClr>
              <a:buSzPct val="120000"/>
            </a:pPr>
            <a:r>
              <a:rPr lang="en-US" sz="1400">
                <a:solidFill>
                  <a:schemeClr val="accent2"/>
                </a:solidFill>
              </a:rPr>
              <a:t>https/internet</a:t>
            </a:r>
            <a:endParaRPr lang="en-IE" sz="1400" err="1">
              <a:solidFill>
                <a:schemeClr val="accent2"/>
              </a:solidFill>
            </a:endParaRPr>
          </a:p>
        </p:txBody>
      </p:sp>
      <p:sp>
        <p:nvSpPr>
          <p:cNvPr id="35" name="TextBox 34"/>
          <p:cNvSpPr txBox="1"/>
          <p:nvPr/>
        </p:nvSpPr>
        <p:spPr>
          <a:xfrm>
            <a:off x="-14362" y="2601455"/>
            <a:ext cx="1983043" cy="307777"/>
          </a:xfrm>
          <a:prstGeom prst="rect">
            <a:avLst/>
          </a:prstGeom>
          <a:noFill/>
        </p:spPr>
        <p:txBody>
          <a:bodyPr wrap="none" rtlCol="0">
            <a:spAutoFit/>
          </a:bodyPr>
          <a:lstStyle/>
          <a:p>
            <a:pPr>
              <a:spcBef>
                <a:spcPts val="480"/>
              </a:spcBef>
              <a:buClr>
                <a:schemeClr val="tx2"/>
              </a:buClr>
              <a:buSzPct val="120000"/>
            </a:pPr>
            <a:r>
              <a:rPr lang="en-US" sz="1400">
                <a:solidFill>
                  <a:schemeClr val="accent2"/>
                </a:solidFill>
              </a:rPr>
              <a:t>streamed searches (CSV)</a:t>
            </a:r>
            <a:endParaRPr lang="en-IE" sz="1400" err="1">
              <a:solidFill>
                <a:schemeClr val="accent2"/>
              </a:solidFill>
            </a:endParaRPr>
          </a:p>
        </p:txBody>
      </p:sp>
      <p:pic>
        <p:nvPicPr>
          <p:cNvPr id="78" name="Picture 77">
            <a:extLst>
              <a:ext uri="{FF2B5EF4-FFF2-40B4-BE49-F238E27FC236}">
                <a16:creationId xmlns:a16="http://schemas.microsoft.com/office/drawing/2014/main" id="{65E7E056-D433-4E90-B153-40989D7A330B}"/>
              </a:ext>
            </a:extLst>
          </p:cNvPr>
          <p:cNvPicPr>
            <a:picLocks noChangeAspect="1"/>
          </p:cNvPicPr>
          <p:nvPr/>
        </p:nvPicPr>
        <p:blipFill>
          <a:blip r:embed="rId3"/>
          <a:stretch>
            <a:fillRect/>
          </a:stretch>
        </p:blipFill>
        <p:spPr>
          <a:xfrm>
            <a:off x="9955677" y="1964847"/>
            <a:ext cx="1916573" cy="1096559"/>
          </a:xfrm>
          <a:prstGeom prst="rect">
            <a:avLst/>
          </a:prstGeom>
          <a:ln>
            <a:solidFill>
              <a:schemeClr val="accent1"/>
            </a:solidFill>
          </a:ln>
        </p:spPr>
      </p:pic>
      <p:sp>
        <p:nvSpPr>
          <p:cNvPr id="86" name="TextBox 85">
            <a:extLst>
              <a:ext uri="{FF2B5EF4-FFF2-40B4-BE49-F238E27FC236}">
                <a16:creationId xmlns:a16="http://schemas.microsoft.com/office/drawing/2014/main" id="{110C36FC-003F-4814-A7D0-A8653EB63C53}"/>
              </a:ext>
            </a:extLst>
          </p:cNvPr>
          <p:cNvSpPr txBox="1"/>
          <p:nvPr/>
        </p:nvSpPr>
        <p:spPr>
          <a:xfrm>
            <a:off x="5535245" y="5903893"/>
            <a:ext cx="1297086" cy="954107"/>
          </a:xfrm>
          <a:prstGeom prst="rect">
            <a:avLst/>
          </a:prstGeom>
          <a:noFill/>
        </p:spPr>
        <p:txBody>
          <a:bodyPr wrap="none" rtlCol="0">
            <a:spAutoFit/>
          </a:bodyPr>
          <a:lstStyle/>
          <a:p>
            <a:r>
              <a:rPr lang="en-US" sz="1400"/>
              <a:t>Admin UI</a:t>
            </a:r>
          </a:p>
          <a:p>
            <a:pPr marL="171450" indent="-171450">
              <a:buFontTx/>
              <a:buChar char="-"/>
            </a:pPr>
            <a:r>
              <a:rPr lang="en-US" sz="1400" err="1"/>
              <a:t>OnD</a:t>
            </a:r>
            <a:r>
              <a:rPr lang="en-US" sz="1400"/>
              <a:t> list</a:t>
            </a:r>
          </a:p>
          <a:p>
            <a:pPr marL="171450" indent="-171450">
              <a:buFontTx/>
              <a:buChar char="-"/>
            </a:pPr>
            <a:r>
              <a:rPr lang="en-US" sz="1400"/>
              <a:t>Monitoring</a:t>
            </a:r>
          </a:p>
          <a:p>
            <a:pPr marL="171450" indent="-171450">
              <a:buFontTx/>
              <a:buChar char="-"/>
            </a:pPr>
            <a:r>
              <a:rPr lang="en-US" sz="1400"/>
              <a:t>Access rights</a:t>
            </a:r>
            <a:endParaRPr lang="en-IE" sz="1400"/>
          </a:p>
        </p:txBody>
      </p:sp>
      <p:sp>
        <p:nvSpPr>
          <p:cNvPr id="93" name="TextBox 92">
            <a:extLst>
              <a:ext uri="{FF2B5EF4-FFF2-40B4-BE49-F238E27FC236}">
                <a16:creationId xmlns:a16="http://schemas.microsoft.com/office/drawing/2014/main" id="{1AE57F36-AEC9-4148-8811-AB2BD5F46594}"/>
              </a:ext>
            </a:extLst>
          </p:cNvPr>
          <p:cNvSpPr txBox="1"/>
          <p:nvPr/>
        </p:nvSpPr>
        <p:spPr>
          <a:xfrm>
            <a:off x="1451195" y="6186617"/>
            <a:ext cx="2116235" cy="307777"/>
          </a:xfrm>
          <a:prstGeom prst="rect">
            <a:avLst/>
          </a:prstGeom>
          <a:noFill/>
        </p:spPr>
        <p:txBody>
          <a:bodyPr wrap="square" rtlCol="0">
            <a:spAutoFit/>
          </a:bodyPr>
          <a:lstStyle/>
          <a:p>
            <a:pPr>
              <a:spcBef>
                <a:spcPts val="480"/>
              </a:spcBef>
              <a:buClr>
                <a:schemeClr val="tx2"/>
              </a:buClr>
              <a:buSzPct val="120000"/>
            </a:pPr>
            <a:r>
              <a:rPr lang="en-US" sz="1400">
                <a:solidFill>
                  <a:schemeClr val="accent1"/>
                </a:solidFill>
              </a:rPr>
              <a:t>European Central Bank</a:t>
            </a:r>
            <a:endParaRPr lang="en-IE" sz="1400" err="1">
              <a:solidFill>
                <a:schemeClr val="accent1"/>
              </a:solidFill>
            </a:endParaRPr>
          </a:p>
        </p:txBody>
      </p:sp>
      <p:pic>
        <p:nvPicPr>
          <p:cNvPr id="1026" name="Picture 2" descr="Banque centrale européenne — Wikipédia">
            <a:extLst>
              <a:ext uri="{FF2B5EF4-FFF2-40B4-BE49-F238E27FC236}">
                <a16:creationId xmlns:a16="http://schemas.microsoft.com/office/drawing/2014/main" id="{D4EB6702-7A7C-4696-8F58-B75D213F05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130" y="5098268"/>
            <a:ext cx="1316842" cy="10883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ésentation du plug-in AWS IoT SiteWise for Grafana">
            <a:extLst>
              <a:ext uri="{FF2B5EF4-FFF2-40B4-BE49-F238E27FC236}">
                <a16:creationId xmlns:a16="http://schemas.microsoft.com/office/drawing/2014/main" id="{FB588CB0-0E0C-4C92-8EC8-D78A16CE63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1324" y="4900931"/>
            <a:ext cx="1290948" cy="1020512"/>
          </a:xfrm>
          <a:prstGeom prst="rect">
            <a:avLst/>
          </a:prstGeom>
          <a:noFill/>
          <a:extLst>
            <a:ext uri="{909E8E84-426E-40DD-AFC4-6F175D3DCCD1}">
              <a14:hiddenFill xmlns:a14="http://schemas.microsoft.com/office/drawing/2010/main">
                <a:solidFill>
                  <a:srgbClr val="FFFFFF"/>
                </a:solidFill>
              </a14:hiddenFill>
            </a:ext>
          </a:extLst>
        </p:spPr>
      </p:pic>
      <p:sp>
        <p:nvSpPr>
          <p:cNvPr id="121" name="Title 6">
            <a:extLst>
              <a:ext uri="{FF2B5EF4-FFF2-40B4-BE49-F238E27FC236}">
                <a16:creationId xmlns:a16="http://schemas.microsoft.com/office/drawing/2014/main" id="{30086BF6-F8E9-4E01-8AA8-25FC412C8CAC}"/>
              </a:ext>
            </a:extLst>
          </p:cNvPr>
          <p:cNvSpPr>
            <a:spLocks noGrp="1"/>
          </p:cNvSpPr>
          <p:nvPr>
            <p:ph type="title"/>
          </p:nvPr>
        </p:nvSpPr>
        <p:spPr>
          <a:xfrm>
            <a:off x="268224" y="282797"/>
            <a:ext cx="11253216" cy="482549"/>
          </a:xfrm>
        </p:spPr>
        <p:txBody>
          <a:bodyPr/>
          <a:lstStyle/>
          <a:p>
            <a:r>
              <a:rPr lang="en-US"/>
              <a:t>Architecture</a:t>
            </a:r>
          </a:p>
        </p:txBody>
      </p:sp>
      <p:cxnSp>
        <p:nvCxnSpPr>
          <p:cNvPr id="43" name="Straight Arrow Connector 42">
            <a:extLst>
              <a:ext uri="{FF2B5EF4-FFF2-40B4-BE49-F238E27FC236}">
                <a16:creationId xmlns:a16="http://schemas.microsoft.com/office/drawing/2014/main" id="{870C0B93-1DE4-4D8A-B8E3-B434FD6360A0}"/>
              </a:ext>
            </a:extLst>
          </p:cNvPr>
          <p:cNvCxnSpPr>
            <a:cxnSpLocks/>
          </p:cNvCxnSpPr>
          <p:nvPr/>
        </p:nvCxnSpPr>
        <p:spPr>
          <a:xfrm flipH="1">
            <a:off x="2433437" y="3346984"/>
            <a:ext cx="677262" cy="1705958"/>
          </a:xfrm>
          <a:prstGeom prst="straightConnector1">
            <a:avLst/>
          </a:prstGeom>
          <a:ln w="19050">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FBAF376-8010-4DDB-A8C1-D308C67A9C7E}"/>
              </a:ext>
            </a:extLst>
          </p:cNvPr>
          <p:cNvCxnSpPr>
            <a:cxnSpLocks/>
          </p:cNvCxnSpPr>
          <p:nvPr/>
        </p:nvCxnSpPr>
        <p:spPr>
          <a:xfrm>
            <a:off x="4235058" y="3061406"/>
            <a:ext cx="1698799" cy="1702856"/>
          </a:xfrm>
          <a:prstGeom prst="straightConnector1">
            <a:avLst/>
          </a:prstGeom>
          <a:ln w="1905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501C727-A070-4E74-BACD-879FD0B687CA}"/>
              </a:ext>
            </a:extLst>
          </p:cNvPr>
          <p:cNvSpPr txBox="1"/>
          <p:nvPr/>
        </p:nvSpPr>
        <p:spPr>
          <a:xfrm>
            <a:off x="1673824" y="3866892"/>
            <a:ext cx="1242648" cy="307777"/>
          </a:xfrm>
          <a:prstGeom prst="rect">
            <a:avLst/>
          </a:prstGeom>
          <a:noFill/>
        </p:spPr>
        <p:txBody>
          <a:bodyPr wrap="none" rtlCol="0">
            <a:spAutoFit/>
          </a:bodyPr>
          <a:lstStyle/>
          <a:p>
            <a:r>
              <a:rPr lang="en-US" sz="1400"/>
              <a:t>Currency rates</a:t>
            </a:r>
            <a:endParaRPr lang="en-IE" sz="1400"/>
          </a:p>
        </p:txBody>
      </p:sp>
      <p:sp>
        <p:nvSpPr>
          <p:cNvPr id="50" name="TextBox 49">
            <a:extLst>
              <a:ext uri="{FF2B5EF4-FFF2-40B4-BE49-F238E27FC236}">
                <a16:creationId xmlns:a16="http://schemas.microsoft.com/office/drawing/2014/main" id="{F2AF93F6-4D25-4310-B31A-C70BA2A99EF1}"/>
              </a:ext>
            </a:extLst>
          </p:cNvPr>
          <p:cNvSpPr txBox="1"/>
          <p:nvPr/>
        </p:nvSpPr>
        <p:spPr>
          <a:xfrm>
            <a:off x="4105780" y="3938707"/>
            <a:ext cx="579005" cy="307777"/>
          </a:xfrm>
          <a:prstGeom prst="rect">
            <a:avLst/>
          </a:prstGeom>
          <a:noFill/>
        </p:spPr>
        <p:txBody>
          <a:bodyPr wrap="none" rtlCol="0">
            <a:spAutoFit/>
          </a:bodyPr>
          <a:lstStyle/>
          <a:p>
            <a:r>
              <a:rPr lang="en-US" sz="1400" err="1"/>
              <a:t>OnDs</a:t>
            </a:r>
            <a:endParaRPr lang="en-IE" sz="1400"/>
          </a:p>
        </p:txBody>
      </p:sp>
      <p:sp>
        <p:nvSpPr>
          <p:cNvPr id="51" name="TextBox 50">
            <a:extLst>
              <a:ext uri="{FF2B5EF4-FFF2-40B4-BE49-F238E27FC236}">
                <a16:creationId xmlns:a16="http://schemas.microsoft.com/office/drawing/2014/main" id="{0E1724D6-98D2-494F-AADC-F4855E673236}"/>
              </a:ext>
            </a:extLst>
          </p:cNvPr>
          <p:cNvSpPr txBox="1"/>
          <p:nvPr/>
        </p:nvSpPr>
        <p:spPr>
          <a:xfrm>
            <a:off x="7280432" y="4121342"/>
            <a:ext cx="1123962" cy="307777"/>
          </a:xfrm>
          <a:prstGeom prst="rect">
            <a:avLst/>
          </a:prstGeom>
          <a:noFill/>
        </p:spPr>
        <p:txBody>
          <a:bodyPr wrap="none" rtlCol="0">
            <a:spAutoFit/>
          </a:bodyPr>
          <a:lstStyle/>
          <a:p>
            <a:r>
              <a:rPr lang="en-US" sz="1400"/>
              <a:t>Access rights</a:t>
            </a:r>
            <a:endParaRPr lang="en-IE" sz="1400"/>
          </a:p>
        </p:txBody>
      </p:sp>
      <p:cxnSp>
        <p:nvCxnSpPr>
          <p:cNvPr id="52" name="Straight Arrow Connector 51">
            <a:extLst>
              <a:ext uri="{FF2B5EF4-FFF2-40B4-BE49-F238E27FC236}">
                <a16:creationId xmlns:a16="http://schemas.microsoft.com/office/drawing/2014/main" id="{FEE88C79-8864-4722-BCFF-C42BB688FEF9}"/>
              </a:ext>
            </a:extLst>
          </p:cNvPr>
          <p:cNvCxnSpPr>
            <a:cxnSpLocks/>
          </p:cNvCxnSpPr>
          <p:nvPr/>
        </p:nvCxnSpPr>
        <p:spPr>
          <a:xfrm flipV="1">
            <a:off x="6734804" y="3224689"/>
            <a:ext cx="1444265" cy="1644347"/>
          </a:xfrm>
          <a:prstGeom prst="straightConnector1">
            <a:avLst/>
          </a:prstGeom>
          <a:ln w="1905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ADE9799-1965-4C58-B154-2A4B51DCDF70}"/>
              </a:ext>
            </a:extLst>
          </p:cNvPr>
          <p:cNvCxnSpPr>
            <a:cxnSpLocks/>
          </p:cNvCxnSpPr>
          <p:nvPr/>
        </p:nvCxnSpPr>
        <p:spPr>
          <a:xfrm flipH="1" flipV="1">
            <a:off x="3910937" y="3224689"/>
            <a:ext cx="1412097" cy="1676242"/>
          </a:xfrm>
          <a:prstGeom prst="straightConnector1">
            <a:avLst/>
          </a:prstGeom>
          <a:ln w="1905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0F47AAD-FDA0-45A7-82D5-D62EFB29E3B4}"/>
              </a:ext>
            </a:extLst>
          </p:cNvPr>
          <p:cNvCxnSpPr>
            <a:cxnSpLocks/>
          </p:cNvCxnSpPr>
          <p:nvPr/>
        </p:nvCxnSpPr>
        <p:spPr>
          <a:xfrm flipH="1">
            <a:off x="6123272" y="3158087"/>
            <a:ext cx="1652745" cy="1606175"/>
          </a:xfrm>
          <a:prstGeom prst="straightConnector1">
            <a:avLst/>
          </a:prstGeom>
          <a:ln w="1905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C0DBA7D5-9106-4778-82C5-8EF65C704BAF}"/>
              </a:ext>
            </a:extLst>
          </p:cNvPr>
          <p:cNvSpPr txBox="1"/>
          <p:nvPr/>
        </p:nvSpPr>
        <p:spPr>
          <a:xfrm>
            <a:off x="5781069" y="4320065"/>
            <a:ext cx="486030" cy="307777"/>
          </a:xfrm>
          <a:prstGeom prst="rect">
            <a:avLst/>
          </a:prstGeom>
          <a:noFill/>
        </p:spPr>
        <p:txBody>
          <a:bodyPr wrap="none" rtlCol="0">
            <a:spAutoFit/>
          </a:bodyPr>
          <a:lstStyle/>
          <a:p>
            <a:r>
              <a:rPr lang="en-US" sz="1400">
                <a:solidFill>
                  <a:schemeClr val="accent2"/>
                </a:solidFill>
              </a:rPr>
              <a:t>KPIs</a:t>
            </a:r>
            <a:endParaRPr lang="en-IE" sz="1400">
              <a:solidFill>
                <a:schemeClr val="accent2"/>
              </a:solidFill>
            </a:endParaRPr>
          </a:p>
        </p:txBody>
      </p:sp>
      <p:sp>
        <p:nvSpPr>
          <p:cNvPr id="70" name="Text Placeholder 2">
            <a:extLst>
              <a:ext uri="{FF2B5EF4-FFF2-40B4-BE49-F238E27FC236}">
                <a16:creationId xmlns:a16="http://schemas.microsoft.com/office/drawing/2014/main" id="{42A9EA45-FE6B-422E-A67F-0C37684275F0}"/>
              </a:ext>
            </a:extLst>
          </p:cNvPr>
          <p:cNvSpPr txBox="1">
            <a:spLocks/>
          </p:cNvSpPr>
          <p:nvPr/>
        </p:nvSpPr>
        <p:spPr>
          <a:xfrm>
            <a:off x="268224" y="779412"/>
            <a:ext cx="11228613" cy="468000"/>
          </a:xfrm>
          <a:prstGeom prst="rect">
            <a:avLst/>
          </a:prstGeom>
        </p:spPr>
        <p:txBody>
          <a:bodyPr>
            <a:noAutofit/>
          </a:bodyPr>
          <a:lstStyle>
            <a:lvl1pPr marL="0" indent="0" algn="l" rtl="0" fontAlgn="base">
              <a:lnSpc>
                <a:spcPct val="100000"/>
              </a:lnSpc>
              <a:spcBef>
                <a:spcPts val="1000"/>
              </a:spcBef>
              <a:spcAft>
                <a:spcPct val="0"/>
              </a:spcAft>
              <a:buClr>
                <a:schemeClr val="accent2"/>
              </a:buClr>
              <a:buSzPct val="80000"/>
              <a:buFont typeface="Calibri" charset="0"/>
              <a:buNone/>
              <a:defRPr sz="2400" kern="1200">
                <a:solidFill>
                  <a:schemeClr val="accent2"/>
                </a:solidFill>
                <a:latin typeface="+mj-lt"/>
                <a:ea typeface="ＭＳ Ｐゴシック" charset="-128"/>
                <a:cs typeface="+mn-cs"/>
              </a:defRPr>
            </a:lvl1pPr>
            <a:lvl2pPr marL="342875" indent="0" algn="l" rtl="0" fontAlgn="base">
              <a:lnSpc>
                <a:spcPct val="90000"/>
              </a:lnSpc>
              <a:spcBef>
                <a:spcPts val="500"/>
              </a:spcBef>
              <a:spcAft>
                <a:spcPct val="0"/>
              </a:spcAft>
              <a:buClr>
                <a:schemeClr val="accent2"/>
              </a:buClr>
              <a:buFont typeface="Arial" charset="0"/>
              <a:buNone/>
              <a:defRPr sz="1200" kern="1200">
                <a:solidFill>
                  <a:schemeClr val="accent2"/>
                </a:solidFill>
                <a:latin typeface="+mj-lt"/>
                <a:ea typeface="ＭＳ Ｐゴシック" charset="-128"/>
                <a:cs typeface="+mn-cs"/>
              </a:defRPr>
            </a:lvl2pPr>
            <a:lvl3pPr marL="685749" indent="0" algn="l" rtl="0" fontAlgn="base">
              <a:lnSpc>
                <a:spcPct val="90000"/>
              </a:lnSpc>
              <a:spcBef>
                <a:spcPts val="500"/>
              </a:spcBef>
              <a:spcAft>
                <a:spcPct val="0"/>
              </a:spcAft>
              <a:buClr>
                <a:schemeClr val="accent2"/>
              </a:buClr>
              <a:buFont typeface="Arial" charset="0"/>
              <a:buNone/>
              <a:defRPr sz="1050" kern="1200">
                <a:solidFill>
                  <a:schemeClr val="accent2"/>
                </a:solidFill>
                <a:latin typeface="+mj-lt"/>
                <a:ea typeface="ＭＳ Ｐゴシック" charset="-128"/>
                <a:cs typeface="+mn-cs"/>
              </a:defRPr>
            </a:lvl3pPr>
            <a:lvl4pPr marL="1028624"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4pPr>
            <a:lvl5pPr marL="1371498"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GB"/>
              <a:t>Very high level…</a:t>
            </a:r>
          </a:p>
          <a:p>
            <a:pPr defTabSz="914400"/>
            <a:endParaRPr lang="en-GB"/>
          </a:p>
        </p:txBody>
      </p:sp>
      <p:sp>
        <p:nvSpPr>
          <p:cNvPr id="71" name="TextBox 70">
            <a:extLst>
              <a:ext uri="{FF2B5EF4-FFF2-40B4-BE49-F238E27FC236}">
                <a16:creationId xmlns:a16="http://schemas.microsoft.com/office/drawing/2014/main" id="{A6E1BE6B-766B-400E-A184-8DF00098C6C7}"/>
              </a:ext>
            </a:extLst>
          </p:cNvPr>
          <p:cNvSpPr txBox="1"/>
          <p:nvPr/>
        </p:nvSpPr>
        <p:spPr>
          <a:xfrm>
            <a:off x="3706158" y="1131587"/>
            <a:ext cx="1649234" cy="738664"/>
          </a:xfrm>
          <a:prstGeom prst="rect">
            <a:avLst/>
          </a:prstGeom>
          <a:noFill/>
        </p:spPr>
        <p:txBody>
          <a:bodyPr wrap="none" rtlCol="0">
            <a:spAutoFit/>
          </a:bodyPr>
          <a:lstStyle/>
          <a:p>
            <a:pPr>
              <a:spcBef>
                <a:spcPts val="0"/>
              </a:spcBef>
              <a:buClr>
                <a:schemeClr val="tx2"/>
              </a:buClr>
              <a:buSzPct val="120000"/>
            </a:pPr>
            <a:r>
              <a:rPr lang="en-US" sz="1400">
                <a:solidFill>
                  <a:schemeClr val="accent1"/>
                </a:solidFill>
              </a:rPr>
              <a:t>Filters (</a:t>
            </a:r>
            <a:r>
              <a:rPr lang="en-US" sz="1400" err="1">
                <a:solidFill>
                  <a:schemeClr val="accent1"/>
                </a:solidFill>
              </a:rPr>
              <a:t>OnDs</a:t>
            </a:r>
            <a:r>
              <a:rPr lang="en-US" sz="1400">
                <a:solidFill>
                  <a:schemeClr val="accent1"/>
                </a:solidFill>
              </a:rPr>
              <a:t>, 1ADT)</a:t>
            </a:r>
          </a:p>
          <a:p>
            <a:pPr>
              <a:spcBef>
                <a:spcPts val="0"/>
              </a:spcBef>
              <a:buClr>
                <a:schemeClr val="tx2"/>
              </a:buClr>
              <a:buSzPct val="120000"/>
            </a:pPr>
            <a:r>
              <a:rPr lang="en-US" sz="1400">
                <a:solidFill>
                  <a:schemeClr val="accent1"/>
                </a:solidFill>
              </a:rPr>
              <a:t>Samples</a:t>
            </a:r>
          </a:p>
          <a:p>
            <a:pPr>
              <a:spcBef>
                <a:spcPts val="0"/>
              </a:spcBef>
              <a:buClr>
                <a:schemeClr val="tx2"/>
              </a:buClr>
              <a:buSzPct val="120000"/>
            </a:pPr>
            <a:r>
              <a:rPr lang="en-US" sz="1400">
                <a:solidFill>
                  <a:schemeClr val="accent1"/>
                </a:solidFill>
              </a:rPr>
              <a:t>Decorates</a:t>
            </a:r>
          </a:p>
        </p:txBody>
      </p:sp>
    </p:spTree>
    <p:extLst>
      <p:ext uri="{BB962C8B-B14F-4D97-AF65-F5344CB8AC3E}">
        <p14:creationId xmlns:p14="http://schemas.microsoft.com/office/powerpoint/2010/main" val="374913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90BE9C-D922-DA47-B874-1424B2E6AB95}"/>
              </a:ext>
            </a:extLst>
          </p:cNvPr>
          <p:cNvSpPr txBox="1"/>
          <p:nvPr/>
        </p:nvSpPr>
        <p:spPr>
          <a:xfrm>
            <a:off x="5066259" y="2901647"/>
            <a:ext cx="7477888" cy="861774"/>
          </a:xfrm>
          <a:prstGeom prst="rect">
            <a:avLst/>
          </a:prstGeom>
          <a:noFill/>
        </p:spPr>
        <p:txBody>
          <a:bodyPr wrap="square" rtlCol="0">
            <a:spAutoFit/>
          </a:bodyPr>
          <a:lstStyle/>
          <a:p>
            <a:pPr algn="ctr"/>
            <a:r>
              <a:rPr lang="en-US" sz="5000"/>
              <a:t>Deliverables</a:t>
            </a:r>
            <a:endParaRPr lang="x-none" sz="5000"/>
          </a:p>
        </p:txBody>
      </p:sp>
      <p:sp>
        <p:nvSpPr>
          <p:cNvPr id="3" name="Footer Placeholder 7">
            <a:extLst>
              <a:ext uri="{FF2B5EF4-FFF2-40B4-BE49-F238E27FC236}">
                <a16:creationId xmlns:a16="http://schemas.microsoft.com/office/drawing/2014/main" id="{0AE42CE6-C30D-F04E-A19B-AF7E47268C33}"/>
              </a:ext>
            </a:extLst>
          </p:cNvPr>
          <p:cNvSpPr txBox="1">
            <a:spLocks/>
          </p:cNvSpPr>
          <p:nvPr/>
        </p:nvSpPr>
        <p:spPr>
          <a:xfrm rot="16200000">
            <a:off x="10403682" y="4628519"/>
            <a:ext cx="3086100" cy="227013"/>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742950" indent="-28575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1143000" indent="-2286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600200" indent="-228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2057400" indent="-2286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514600" indent="-228600" algn="l" defTabSz="457200" rtl="0" eaLnBrk="1" fontAlgn="base" latinLnBrk="0" hangingPunct="1">
              <a:spcBef>
                <a:spcPct val="0"/>
              </a:spcBef>
              <a:spcAft>
                <a:spcPct val="0"/>
              </a:spcAft>
              <a:defRPr kern="1200">
                <a:solidFill>
                  <a:schemeClr val="tx1"/>
                </a:solidFill>
                <a:latin typeface="Calibri" charset="0"/>
                <a:ea typeface="ＭＳ Ｐゴシック" charset="-128"/>
                <a:cs typeface="+mn-cs"/>
              </a:defRPr>
            </a:lvl6pPr>
            <a:lvl7pPr marL="2971800" indent="-228600" algn="l" defTabSz="457200" rtl="0" eaLnBrk="1" fontAlgn="base" latinLnBrk="0" hangingPunct="1">
              <a:spcBef>
                <a:spcPct val="0"/>
              </a:spcBef>
              <a:spcAft>
                <a:spcPct val="0"/>
              </a:spcAft>
              <a:defRPr kern="1200">
                <a:solidFill>
                  <a:schemeClr val="tx1"/>
                </a:solidFill>
                <a:latin typeface="Calibri" charset="0"/>
                <a:ea typeface="ＭＳ Ｐゴシック" charset="-128"/>
                <a:cs typeface="+mn-cs"/>
              </a:defRPr>
            </a:lvl7pPr>
            <a:lvl8pPr marL="3429000" indent="-228600" algn="l" defTabSz="457200" rtl="0" eaLnBrk="1" fontAlgn="base" latinLnBrk="0" hangingPunct="1">
              <a:spcBef>
                <a:spcPct val="0"/>
              </a:spcBef>
              <a:spcAft>
                <a:spcPct val="0"/>
              </a:spcAft>
              <a:defRPr kern="1200">
                <a:solidFill>
                  <a:schemeClr val="tx1"/>
                </a:solidFill>
                <a:latin typeface="Calibri" charset="0"/>
                <a:ea typeface="ＭＳ Ｐゴシック" charset="-128"/>
                <a:cs typeface="+mn-cs"/>
              </a:defRPr>
            </a:lvl8pPr>
            <a:lvl9pPr marL="3886200" indent="-228600" algn="l" defTabSz="457200" rtl="0" eaLnBrk="1" fontAlgn="base" latinLnBrk="0" hangingPunct="1">
              <a:spcBef>
                <a:spcPct val="0"/>
              </a:spcBef>
              <a:spcAft>
                <a:spcPct val="0"/>
              </a:spcAft>
              <a:defRPr kern="1200">
                <a:solidFill>
                  <a:schemeClr val="tx1"/>
                </a:solidFill>
                <a:latin typeface="Calibri" charset="0"/>
                <a:ea typeface="ＭＳ Ｐゴシック" charset="-128"/>
                <a:cs typeface="+mn-cs"/>
              </a:defRPr>
            </a:lvl9pPr>
          </a:lstStyle>
          <a:p>
            <a:r>
              <a:rPr lang="en-AU" altLang="es-ES_tradnl" sz="700">
                <a:solidFill>
                  <a:srgbClr val="A6A6A6"/>
                </a:solidFill>
                <a:latin typeface="Calibri Light" charset="0"/>
              </a:rPr>
              <a:t>© Amadeus IT Group and its affiliates and subsidiaries</a:t>
            </a:r>
          </a:p>
        </p:txBody>
      </p:sp>
      <p:sp>
        <p:nvSpPr>
          <p:cNvPr id="4" name="Slide Number Placeholder 3">
            <a:extLst>
              <a:ext uri="{FF2B5EF4-FFF2-40B4-BE49-F238E27FC236}">
                <a16:creationId xmlns:a16="http://schemas.microsoft.com/office/drawing/2014/main" id="{5EC2A735-E077-6044-8786-20311A95B288}"/>
              </a:ext>
            </a:extLst>
          </p:cNvPr>
          <p:cNvSpPr>
            <a:spLocks noGrp="1"/>
          </p:cNvSpPr>
          <p:nvPr>
            <p:ph type="sldNum" sz="quarter" idx="4"/>
          </p:nvPr>
        </p:nvSpPr>
        <p:spPr/>
        <p:txBody>
          <a:bodyPr/>
          <a:lstStyle/>
          <a:p>
            <a:fld id="{4FD51DBB-9A60-004A-97FE-78BFF17EFF1C}" type="slidenum">
              <a:rPr lang="es-ES" altLang="es-ES_tradnl" smtClean="0"/>
              <a:pPr/>
              <a:t>24</a:t>
            </a:fld>
            <a:endParaRPr lang="es-ES" altLang="es-ES_tradnl"/>
          </a:p>
        </p:txBody>
      </p:sp>
    </p:spTree>
    <p:extLst>
      <p:ext uri="{BB962C8B-B14F-4D97-AF65-F5344CB8AC3E}">
        <p14:creationId xmlns:p14="http://schemas.microsoft.com/office/powerpoint/2010/main" val="3650800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8224" y="282797"/>
            <a:ext cx="11253216" cy="482549"/>
          </a:xfrm>
        </p:spPr>
        <p:txBody>
          <a:bodyPr/>
          <a:lstStyle/>
          <a:p>
            <a:r>
              <a:rPr lang="en-US" dirty="0"/>
              <a:t>Deliverables for session 1-2 (today and 15MAR)</a:t>
            </a:r>
          </a:p>
        </p:txBody>
      </p:sp>
      <p:sp>
        <p:nvSpPr>
          <p:cNvPr id="10" name="Text Placeholder 8">
            <a:extLst>
              <a:ext uri="{FF2B5EF4-FFF2-40B4-BE49-F238E27FC236}">
                <a16:creationId xmlns:a16="http://schemas.microsoft.com/office/drawing/2014/main" id="{A3481722-3E17-4AEB-B151-6132BDC613E5}"/>
              </a:ext>
            </a:extLst>
          </p:cNvPr>
          <p:cNvSpPr>
            <a:spLocks noGrp="1"/>
          </p:cNvSpPr>
          <p:nvPr>
            <p:ph type="body" sz="quarter" idx="18"/>
          </p:nvPr>
        </p:nvSpPr>
        <p:spPr>
          <a:xfrm>
            <a:off x="563702" y="1568964"/>
            <a:ext cx="10450679" cy="4914620"/>
          </a:xfrm>
        </p:spPr>
        <p:txBody>
          <a:bodyPr/>
          <a:lstStyle/>
          <a:p>
            <a:pPr marL="457200" indent="-457200">
              <a:buFont typeface="Wingdings" panose="05000000000000000000" pitchFamily="2" charset="2"/>
              <a:buChar char="Ø"/>
            </a:pPr>
            <a:r>
              <a:rPr lang="en-US" sz="3400">
                <a:solidFill>
                  <a:schemeClr val="bg1">
                    <a:lumMod val="50000"/>
                  </a:schemeClr>
                </a:solidFill>
              </a:rPr>
              <a:t>Enrich </a:t>
            </a:r>
            <a:r>
              <a:rPr lang="en-US" sz="3400">
                <a:solidFill>
                  <a:schemeClr val="accent6"/>
                </a:solidFill>
              </a:rPr>
              <a:t>architecture schema</a:t>
            </a:r>
          </a:p>
          <a:p>
            <a:pPr marL="800075" lvl="1" indent="-457200">
              <a:buFont typeface="Arial" panose="020B0604020202020204" pitchFamily="34" charset="0"/>
              <a:buChar char="•"/>
            </a:pPr>
            <a:r>
              <a:rPr lang="en-US" sz="2000">
                <a:solidFill>
                  <a:schemeClr val="bg1">
                    <a:lumMod val="50000"/>
                  </a:schemeClr>
                </a:solidFill>
              </a:rPr>
              <a:t>E.g. Processing pipeline</a:t>
            </a:r>
          </a:p>
          <a:p>
            <a:pPr marL="800075" lvl="1" indent="-457200">
              <a:buFont typeface="Arial" panose="020B0604020202020204" pitchFamily="34" charset="0"/>
              <a:buChar char="•"/>
            </a:pPr>
            <a:r>
              <a:rPr lang="en-US" sz="2000">
                <a:solidFill>
                  <a:schemeClr val="bg1">
                    <a:lumMod val="50000"/>
                  </a:schemeClr>
                </a:solidFill>
              </a:rPr>
              <a:t>E.g. How are rates retrieved from ECB and made available to processing</a:t>
            </a:r>
          </a:p>
          <a:p>
            <a:pPr marL="800075" lvl="1" indent="-457200">
              <a:buFont typeface="Arial" panose="020B0604020202020204" pitchFamily="34" charset="0"/>
              <a:buChar char="•"/>
            </a:pPr>
            <a:r>
              <a:rPr lang="en-US" sz="2000">
                <a:solidFill>
                  <a:schemeClr val="bg1">
                    <a:lumMod val="50000"/>
                  </a:schemeClr>
                </a:solidFill>
              </a:rPr>
              <a:t>E.g. Management of </a:t>
            </a:r>
            <a:r>
              <a:rPr lang="en-US" sz="2000" err="1">
                <a:solidFill>
                  <a:schemeClr val="bg1">
                    <a:lumMod val="50000"/>
                  </a:schemeClr>
                </a:solidFill>
              </a:rPr>
              <a:t>OnDs</a:t>
            </a:r>
            <a:r>
              <a:rPr lang="en-US" sz="2000">
                <a:solidFill>
                  <a:schemeClr val="bg1">
                    <a:lumMod val="50000"/>
                  </a:schemeClr>
                </a:solidFill>
              </a:rPr>
              <a:t> and access rights</a:t>
            </a:r>
          </a:p>
          <a:p>
            <a:pPr marL="800075" lvl="1" indent="-457200">
              <a:buFont typeface="Arial" panose="020B0604020202020204" pitchFamily="34" charset="0"/>
              <a:buChar char="•"/>
            </a:pPr>
            <a:r>
              <a:rPr lang="en-US" sz="2000">
                <a:solidFill>
                  <a:schemeClr val="bg1">
                    <a:lumMod val="50000"/>
                  </a:schemeClr>
                </a:solidFill>
              </a:rPr>
              <a:t>Do not necessarily select technologies at this point</a:t>
            </a:r>
          </a:p>
          <a:p>
            <a:pPr marL="1828698" lvl="4" indent="-457200">
              <a:buFont typeface="Arial" panose="020B0604020202020204" pitchFamily="34" charset="0"/>
              <a:buChar char="•"/>
            </a:pPr>
            <a:endParaRPr lang="en-US" sz="1700">
              <a:solidFill>
                <a:schemeClr val="bg1">
                  <a:lumMod val="50000"/>
                </a:schemeClr>
              </a:solidFill>
            </a:endParaRPr>
          </a:p>
          <a:p>
            <a:pPr marL="457200" indent="-457200">
              <a:buFont typeface="Wingdings" panose="05000000000000000000" pitchFamily="2" charset="2"/>
              <a:buChar char="Ø"/>
            </a:pPr>
            <a:r>
              <a:rPr lang="en-US" sz="3400">
                <a:solidFill>
                  <a:schemeClr val="accent6"/>
                </a:solidFill>
              </a:rPr>
              <a:t>Stratified sampling</a:t>
            </a:r>
          </a:p>
          <a:p>
            <a:pPr marL="800075" lvl="1" indent="-457200">
              <a:buFont typeface="Arial" panose="020B0604020202020204" pitchFamily="34" charset="0"/>
              <a:buChar char="•"/>
            </a:pPr>
            <a:r>
              <a:rPr lang="en-US" sz="2000">
                <a:solidFill>
                  <a:schemeClr val="bg1">
                    <a:lumMod val="50000"/>
                  </a:schemeClr>
                </a:solidFill>
              </a:rPr>
              <a:t>How to implement stratified sampling? (I.e. </a:t>
            </a:r>
            <a:r>
              <a:rPr lang="en-US" sz="2000" u="sng">
                <a:solidFill>
                  <a:schemeClr val="bg1">
                    <a:lumMod val="50000"/>
                  </a:schemeClr>
                </a:solidFill>
              </a:rPr>
              <a:t>around</a:t>
            </a:r>
            <a:r>
              <a:rPr lang="en-US" sz="2000">
                <a:solidFill>
                  <a:schemeClr val="bg1">
                    <a:lumMod val="50000"/>
                  </a:schemeClr>
                </a:solidFill>
              </a:rPr>
              <a:t> 1000 searches per </a:t>
            </a:r>
            <a:r>
              <a:rPr lang="en-US" sz="2000" err="1">
                <a:solidFill>
                  <a:schemeClr val="bg1">
                    <a:lumMod val="50000"/>
                  </a:schemeClr>
                </a:solidFill>
              </a:rPr>
              <a:t>OnD</a:t>
            </a:r>
            <a:r>
              <a:rPr lang="en-US" sz="2000">
                <a:solidFill>
                  <a:schemeClr val="bg1">
                    <a:lumMod val="50000"/>
                  </a:schemeClr>
                </a:solidFill>
              </a:rPr>
              <a:t> per day)</a:t>
            </a:r>
          </a:p>
          <a:p>
            <a:pPr marL="1828698" lvl="4" indent="-457200">
              <a:buFont typeface="Arial" panose="020B0604020202020204" pitchFamily="34" charset="0"/>
              <a:buChar char="•"/>
            </a:pPr>
            <a:endParaRPr lang="en-US" sz="1700">
              <a:solidFill>
                <a:schemeClr val="bg1">
                  <a:lumMod val="50000"/>
                </a:schemeClr>
              </a:solidFill>
            </a:endParaRPr>
          </a:p>
          <a:p>
            <a:pPr marL="457200" indent="-457200">
              <a:buFont typeface="Wingdings" panose="05000000000000000000" pitchFamily="2" charset="2"/>
              <a:buChar char="Ø"/>
            </a:pPr>
            <a:r>
              <a:rPr lang="en-US" sz="3400">
                <a:solidFill>
                  <a:schemeClr val="accent6"/>
                </a:solidFill>
              </a:rPr>
              <a:t>Monitoring</a:t>
            </a:r>
          </a:p>
          <a:p>
            <a:pPr marL="800075" lvl="1" indent="-457200">
              <a:buFont typeface="Arial" panose="020B0604020202020204" pitchFamily="34" charset="0"/>
              <a:buChar char="•"/>
            </a:pPr>
            <a:r>
              <a:rPr lang="en-US" sz="2000">
                <a:solidFill>
                  <a:schemeClr val="bg1">
                    <a:lumMod val="50000"/>
                  </a:schemeClr>
                </a:solidFill>
              </a:rPr>
              <a:t>What KPIs should we monitor?</a:t>
            </a:r>
          </a:p>
        </p:txBody>
      </p:sp>
      <p:sp>
        <p:nvSpPr>
          <p:cNvPr id="6" name="Footer Placeholder 4">
            <a:extLst>
              <a:ext uri="{FF2B5EF4-FFF2-40B4-BE49-F238E27FC236}">
                <a16:creationId xmlns:a16="http://schemas.microsoft.com/office/drawing/2014/main" id="{36D5847C-3E35-4BEC-9DC7-A1357397B615}"/>
              </a:ext>
            </a:extLst>
          </p:cNvPr>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defPPr>
              <a:defRPr lang="en-US"/>
            </a:defPPr>
            <a:lvl1pPr algn="l" defTabSz="457200" rtl="0" fontAlgn="base">
              <a:spcBef>
                <a:spcPct val="0"/>
              </a:spcBef>
              <a:spcAft>
                <a:spcPct val="0"/>
              </a:spcAft>
              <a:defRPr sz="700" kern="1200">
                <a:solidFill>
                  <a:schemeClr val="bg1">
                    <a:lumMod val="65000"/>
                  </a:schemeClr>
                </a:solidFill>
                <a:latin typeface="+mj-lt"/>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a:lstStyle>
          <a:p>
            <a:r>
              <a:rPr lang="en-GB"/>
              <a:t>© Amadeus IT Group and its affiliates and subsidiaries</a:t>
            </a:r>
            <a:endParaRPr lang="en-GB" noProof="0"/>
          </a:p>
        </p:txBody>
      </p:sp>
      <p:sp>
        <p:nvSpPr>
          <p:cNvPr id="9" name="Text Placeholder 2">
            <a:extLst>
              <a:ext uri="{FF2B5EF4-FFF2-40B4-BE49-F238E27FC236}">
                <a16:creationId xmlns:a16="http://schemas.microsoft.com/office/drawing/2014/main" id="{13635270-0CE1-49AD-9157-8C659F269C63}"/>
              </a:ext>
            </a:extLst>
          </p:cNvPr>
          <p:cNvSpPr txBox="1">
            <a:spLocks/>
          </p:cNvSpPr>
          <p:nvPr/>
        </p:nvSpPr>
        <p:spPr>
          <a:xfrm>
            <a:off x="268224" y="779412"/>
            <a:ext cx="11228613" cy="468000"/>
          </a:xfrm>
          <a:prstGeom prst="rect">
            <a:avLst/>
          </a:prstGeom>
        </p:spPr>
        <p:txBody>
          <a:bodyPr>
            <a:noAutofit/>
          </a:bodyPr>
          <a:lstStyle>
            <a:lvl1pPr marL="0" indent="0" algn="l" rtl="0" fontAlgn="base">
              <a:lnSpc>
                <a:spcPct val="100000"/>
              </a:lnSpc>
              <a:spcBef>
                <a:spcPts val="1000"/>
              </a:spcBef>
              <a:spcAft>
                <a:spcPct val="0"/>
              </a:spcAft>
              <a:buClr>
                <a:schemeClr val="accent2"/>
              </a:buClr>
              <a:buSzPct val="80000"/>
              <a:buFont typeface="Calibri" charset="0"/>
              <a:buNone/>
              <a:defRPr sz="2400" kern="1200">
                <a:solidFill>
                  <a:schemeClr val="accent2"/>
                </a:solidFill>
                <a:latin typeface="+mj-lt"/>
                <a:ea typeface="ＭＳ Ｐゴシック" charset="-128"/>
                <a:cs typeface="+mn-cs"/>
              </a:defRPr>
            </a:lvl1pPr>
            <a:lvl2pPr marL="342875" indent="0" algn="l" rtl="0" fontAlgn="base">
              <a:lnSpc>
                <a:spcPct val="90000"/>
              </a:lnSpc>
              <a:spcBef>
                <a:spcPts val="500"/>
              </a:spcBef>
              <a:spcAft>
                <a:spcPct val="0"/>
              </a:spcAft>
              <a:buClr>
                <a:schemeClr val="accent2"/>
              </a:buClr>
              <a:buFont typeface="Arial" charset="0"/>
              <a:buNone/>
              <a:defRPr sz="1200" kern="1200">
                <a:solidFill>
                  <a:schemeClr val="accent2"/>
                </a:solidFill>
                <a:latin typeface="+mj-lt"/>
                <a:ea typeface="ＭＳ Ｐゴシック" charset="-128"/>
                <a:cs typeface="+mn-cs"/>
              </a:defRPr>
            </a:lvl2pPr>
            <a:lvl3pPr marL="685749" indent="0" algn="l" rtl="0" fontAlgn="base">
              <a:lnSpc>
                <a:spcPct val="90000"/>
              </a:lnSpc>
              <a:spcBef>
                <a:spcPts val="500"/>
              </a:spcBef>
              <a:spcAft>
                <a:spcPct val="0"/>
              </a:spcAft>
              <a:buClr>
                <a:schemeClr val="accent2"/>
              </a:buClr>
              <a:buFont typeface="Arial" charset="0"/>
              <a:buNone/>
              <a:defRPr sz="1050" kern="1200">
                <a:solidFill>
                  <a:schemeClr val="accent2"/>
                </a:solidFill>
                <a:latin typeface="+mj-lt"/>
                <a:ea typeface="ＭＳ Ｐゴシック" charset="-128"/>
                <a:cs typeface="+mn-cs"/>
              </a:defRPr>
            </a:lvl3pPr>
            <a:lvl4pPr marL="1028624"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4pPr>
            <a:lvl5pPr marL="1371498"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GB"/>
              <a:t>Just paper</a:t>
            </a:r>
          </a:p>
          <a:p>
            <a:pPr defTabSz="914400"/>
            <a:endParaRPr lang="en-GB"/>
          </a:p>
        </p:txBody>
      </p:sp>
    </p:spTree>
    <p:extLst>
      <p:ext uri="{BB962C8B-B14F-4D97-AF65-F5344CB8AC3E}">
        <p14:creationId xmlns:p14="http://schemas.microsoft.com/office/powerpoint/2010/main" val="352135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8224" y="297346"/>
            <a:ext cx="11253216" cy="482549"/>
          </a:xfrm>
        </p:spPr>
        <p:txBody>
          <a:bodyPr/>
          <a:lstStyle/>
          <a:p>
            <a:r>
              <a:rPr lang="en-US" dirty="0"/>
              <a:t>Final </a:t>
            </a:r>
            <a:r>
              <a:rPr lang="en-US" u="sng" dirty="0"/>
              <a:t>minimum</a:t>
            </a:r>
            <a:r>
              <a:rPr lang="en-US" dirty="0"/>
              <a:t> deliverables (12APR)</a:t>
            </a:r>
          </a:p>
        </p:txBody>
      </p:sp>
      <p:sp>
        <p:nvSpPr>
          <p:cNvPr id="10" name="Text Placeholder 8">
            <a:extLst>
              <a:ext uri="{FF2B5EF4-FFF2-40B4-BE49-F238E27FC236}">
                <a16:creationId xmlns:a16="http://schemas.microsoft.com/office/drawing/2014/main" id="{A3481722-3E17-4AEB-B151-6132BDC613E5}"/>
              </a:ext>
            </a:extLst>
          </p:cNvPr>
          <p:cNvSpPr>
            <a:spLocks noGrp="1"/>
          </p:cNvSpPr>
          <p:nvPr>
            <p:ph type="body" sz="quarter" idx="18"/>
          </p:nvPr>
        </p:nvSpPr>
        <p:spPr>
          <a:xfrm>
            <a:off x="0" y="1379147"/>
            <a:ext cx="12260062" cy="5313243"/>
          </a:xfrm>
        </p:spPr>
        <p:txBody>
          <a:bodyPr/>
          <a:lstStyle/>
          <a:p>
            <a:pPr marL="457200" indent="-457200">
              <a:buFont typeface="Wingdings" panose="05000000000000000000" pitchFamily="2" charset="2"/>
              <a:buChar char="Ø"/>
            </a:pPr>
            <a:r>
              <a:rPr lang="en-US" dirty="0">
                <a:solidFill>
                  <a:schemeClr val="accent6"/>
                </a:solidFill>
              </a:rPr>
              <a:t>Solution description</a:t>
            </a:r>
          </a:p>
          <a:p>
            <a:pPr marL="800075" lvl="1" indent="-457200">
              <a:buFont typeface="Arial" panose="020B0604020202020204" pitchFamily="34" charset="0"/>
              <a:buChar char="•"/>
            </a:pPr>
            <a:r>
              <a:rPr lang="en-US" sz="2000" dirty="0">
                <a:solidFill>
                  <a:schemeClr val="bg1">
                    <a:lumMod val="50000"/>
                  </a:schemeClr>
                </a:solidFill>
              </a:rPr>
              <a:t>What is the architecture?</a:t>
            </a:r>
          </a:p>
          <a:p>
            <a:pPr marL="800075" lvl="1" indent="-457200">
              <a:buFont typeface="Arial" panose="020B0604020202020204" pitchFamily="34" charset="0"/>
              <a:buChar char="•"/>
            </a:pPr>
            <a:r>
              <a:rPr lang="en-US" sz="2000" dirty="0">
                <a:solidFill>
                  <a:schemeClr val="bg1">
                    <a:lumMod val="50000"/>
                  </a:schemeClr>
                </a:solidFill>
              </a:rPr>
              <a:t>What technologies were selected? Why? (especially data store)</a:t>
            </a:r>
          </a:p>
          <a:p>
            <a:pPr marL="800075" lvl="1" indent="-457200">
              <a:buFont typeface="Arial" panose="020B0604020202020204" pitchFamily="34" charset="0"/>
              <a:buChar char="•"/>
            </a:pPr>
            <a:r>
              <a:rPr lang="en-US" sz="2000" dirty="0">
                <a:solidFill>
                  <a:schemeClr val="bg1">
                    <a:lumMod val="50000"/>
                  </a:schemeClr>
                </a:solidFill>
              </a:rPr>
              <a:t>How are sampling, currency conversion, monitoring […] implemented?</a:t>
            </a:r>
          </a:p>
          <a:p>
            <a:pPr marL="800075" lvl="1" indent="-457200">
              <a:buFont typeface="Arial" panose="020B0604020202020204" pitchFamily="34" charset="0"/>
              <a:buChar char="•"/>
            </a:pPr>
            <a:r>
              <a:rPr lang="en-US" sz="2000" dirty="0">
                <a:solidFill>
                  <a:schemeClr val="bg1">
                    <a:lumMod val="50000"/>
                  </a:schemeClr>
                </a:solidFill>
              </a:rPr>
              <a:t>What can go wrong? How do you recover?</a:t>
            </a:r>
          </a:p>
          <a:p>
            <a:pPr marL="800075" lvl="1" indent="-457200">
              <a:buFont typeface="Arial" panose="020B0604020202020204" pitchFamily="34" charset="0"/>
              <a:buChar char="•"/>
            </a:pPr>
            <a:r>
              <a:rPr lang="en-US" sz="2000" dirty="0">
                <a:solidFill>
                  <a:schemeClr val="bg1">
                    <a:lumMod val="50000"/>
                  </a:schemeClr>
                </a:solidFill>
              </a:rPr>
              <a:t>Does it scale? Give some numbers (throughputs, volumes, infrastructure size…), make assumptions if needed</a:t>
            </a:r>
          </a:p>
          <a:p>
            <a:pPr marL="800075" lvl="1" indent="-457200">
              <a:buFont typeface="Arial" panose="020B0604020202020204" pitchFamily="34" charset="0"/>
              <a:buChar char="•"/>
            </a:pPr>
            <a:r>
              <a:rPr lang="en-US" sz="2000" dirty="0">
                <a:solidFill>
                  <a:schemeClr val="bg1">
                    <a:lumMod val="50000"/>
                  </a:schemeClr>
                </a:solidFill>
              </a:rPr>
              <a:t>What will be the cost?</a:t>
            </a:r>
          </a:p>
          <a:p>
            <a:pPr lvl="3"/>
            <a:endParaRPr lang="en-US" sz="2400" dirty="0">
              <a:solidFill>
                <a:schemeClr val="bg1">
                  <a:lumMod val="50000"/>
                </a:schemeClr>
              </a:solidFill>
            </a:endParaRPr>
          </a:p>
          <a:p>
            <a:pPr marL="457200" indent="-457200">
              <a:buFont typeface="Wingdings" panose="05000000000000000000" pitchFamily="2" charset="2"/>
              <a:buChar char="Ø"/>
            </a:pPr>
            <a:r>
              <a:rPr lang="en-US" dirty="0">
                <a:solidFill>
                  <a:schemeClr val="accent6"/>
                </a:solidFill>
              </a:rPr>
              <a:t>Prototype</a:t>
            </a:r>
            <a:r>
              <a:rPr lang="en-US" dirty="0">
                <a:solidFill>
                  <a:schemeClr val="bg1">
                    <a:lumMod val="50000"/>
                  </a:schemeClr>
                </a:solidFill>
              </a:rPr>
              <a:t>: the </a:t>
            </a:r>
            <a:r>
              <a:rPr lang="en-US" dirty="0">
                <a:solidFill>
                  <a:schemeClr val="accent6"/>
                </a:solidFill>
              </a:rPr>
              <a:t>minimum pipeline</a:t>
            </a:r>
          </a:p>
          <a:p>
            <a:pPr marL="800075" lvl="1" indent="-457200">
              <a:buFont typeface="Arial" panose="020B0604020202020204" pitchFamily="34" charset="0"/>
              <a:buChar char="•"/>
            </a:pPr>
            <a:r>
              <a:rPr lang="en-US" sz="2000" dirty="0">
                <a:solidFill>
                  <a:schemeClr val="bg1">
                    <a:lumMod val="50000"/>
                  </a:schemeClr>
                </a:solidFill>
              </a:rPr>
              <a:t>Fake stream generator: reads data sample and push to stream</a:t>
            </a:r>
          </a:p>
          <a:p>
            <a:pPr marL="800075" lvl="1" indent="-457200">
              <a:buFont typeface="Arial" panose="020B0604020202020204" pitchFamily="34" charset="0"/>
              <a:buChar char="•"/>
            </a:pPr>
            <a:r>
              <a:rPr lang="en-US" sz="2000" dirty="0">
                <a:solidFill>
                  <a:schemeClr val="bg1">
                    <a:lumMod val="50000"/>
                  </a:schemeClr>
                </a:solidFill>
              </a:rPr>
              <a:t>Basic processing: decoration </a:t>
            </a:r>
          </a:p>
          <a:p>
            <a:pPr marL="1142949" lvl="2" indent="-457200">
              <a:buFont typeface="Arial" panose="020B0604020202020204" pitchFamily="34" charset="0"/>
              <a:buChar char="•"/>
            </a:pPr>
            <a:r>
              <a:rPr lang="en-US" sz="1600" dirty="0">
                <a:solidFill>
                  <a:schemeClr val="bg1">
                    <a:lumMod val="50000"/>
                  </a:schemeClr>
                </a:solidFill>
              </a:rPr>
              <a:t>bare minimum with hard coded rates and no geographic data (simple logic: main airline = airline of most flights)</a:t>
            </a:r>
          </a:p>
          <a:p>
            <a:pPr marL="800075" lvl="1" indent="-457200">
              <a:buFont typeface="Arial" panose="020B0604020202020204" pitchFamily="34" charset="0"/>
              <a:buChar char="•"/>
            </a:pPr>
            <a:r>
              <a:rPr lang="en-US" sz="2000" dirty="0">
                <a:solidFill>
                  <a:schemeClr val="bg1">
                    <a:lumMod val="50000"/>
                  </a:schemeClr>
                </a:solidFill>
              </a:rPr>
              <a:t>Load in data store</a:t>
            </a:r>
          </a:p>
          <a:p>
            <a:pPr marL="800075" lvl="1" indent="-457200">
              <a:buFont typeface="Arial" panose="020B0604020202020204" pitchFamily="34" charset="0"/>
              <a:buChar char="•"/>
            </a:pPr>
            <a:r>
              <a:rPr lang="en-US" sz="2000" dirty="0">
                <a:solidFill>
                  <a:schemeClr val="bg1">
                    <a:lumMod val="50000"/>
                  </a:schemeClr>
                </a:solidFill>
              </a:rPr>
              <a:t>Example of query on the data store (E.g. manually from console) </a:t>
            </a:r>
          </a:p>
          <a:p>
            <a:pPr marL="1142949" lvl="2" indent="-457200">
              <a:buFont typeface="Arial" panose="020B0604020202020204" pitchFamily="34" charset="0"/>
              <a:buChar char="•"/>
            </a:pPr>
            <a:endParaRPr lang="en-US" sz="1600" dirty="0">
              <a:solidFill>
                <a:schemeClr val="bg1">
                  <a:lumMod val="50000"/>
                </a:schemeClr>
              </a:solidFill>
            </a:endParaRPr>
          </a:p>
        </p:txBody>
      </p:sp>
      <p:sp>
        <p:nvSpPr>
          <p:cNvPr id="6" name="Footer Placeholder 4">
            <a:extLst>
              <a:ext uri="{FF2B5EF4-FFF2-40B4-BE49-F238E27FC236}">
                <a16:creationId xmlns:a16="http://schemas.microsoft.com/office/drawing/2014/main" id="{36D5847C-3E35-4BEC-9DC7-A1357397B615}"/>
              </a:ext>
            </a:extLst>
          </p:cNvPr>
          <p:cNvSpPr>
            <a:spLocks noGrp="1"/>
          </p:cNvSpPr>
          <p:nvPr>
            <p:ph type="ftr" sz="quarter" idx="3"/>
          </p:nvPr>
        </p:nvSpPr>
        <p:spPr>
          <a:xfrm rot="16200000">
            <a:off x="10535707" y="5201706"/>
            <a:ext cx="3086100" cy="226487"/>
          </a:xfrm>
          <a:prstGeom prst="rect">
            <a:avLst/>
          </a:prstGeom>
        </p:spPr>
        <p:txBody>
          <a:bodyPr vert="horz" lIns="91440" tIns="45720" rIns="91440" bIns="45720" rtlCol="0" anchor="ctr"/>
          <a:lstStyle>
            <a:defPPr>
              <a:defRPr lang="en-US"/>
            </a:defPPr>
            <a:lvl1pPr algn="l" defTabSz="457200" rtl="0" fontAlgn="base">
              <a:spcBef>
                <a:spcPct val="0"/>
              </a:spcBef>
              <a:spcAft>
                <a:spcPct val="0"/>
              </a:spcAft>
              <a:defRPr sz="700" kern="1200">
                <a:solidFill>
                  <a:schemeClr val="bg1">
                    <a:lumMod val="65000"/>
                  </a:schemeClr>
                </a:solidFill>
                <a:latin typeface="+mj-lt"/>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a:lstStyle>
          <a:p>
            <a:r>
              <a:rPr lang="en-GB"/>
              <a:t>© Amadeus IT Group and its affiliates and subsidiaries</a:t>
            </a:r>
            <a:endParaRPr lang="en-GB" noProof="0"/>
          </a:p>
        </p:txBody>
      </p:sp>
      <p:sp>
        <p:nvSpPr>
          <p:cNvPr id="5" name="Text Placeholder 2">
            <a:extLst>
              <a:ext uri="{FF2B5EF4-FFF2-40B4-BE49-F238E27FC236}">
                <a16:creationId xmlns:a16="http://schemas.microsoft.com/office/drawing/2014/main" id="{E91789AF-3FBF-4E8E-AD24-86C4203E0382}"/>
              </a:ext>
            </a:extLst>
          </p:cNvPr>
          <p:cNvSpPr txBox="1">
            <a:spLocks/>
          </p:cNvSpPr>
          <p:nvPr/>
        </p:nvSpPr>
        <p:spPr>
          <a:xfrm>
            <a:off x="268224" y="779412"/>
            <a:ext cx="11228613" cy="468000"/>
          </a:xfrm>
          <a:prstGeom prst="rect">
            <a:avLst/>
          </a:prstGeom>
        </p:spPr>
        <p:txBody>
          <a:bodyPr>
            <a:noAutofit/>
          </a:bodyPr>
          <a:lstStyle>
            <a:lvl1pPr marL="0" indent="0" algn="l" rtl="0" fontAlgn="base">
              <a:lnSpc>
                <a:spcPct val="100000"/>
              </a:lnSpc>
              <a:spcBef>
                <a:spcPts val="1000"/>
              </a:spcBef>
              <a:spcAft>
                <a:spcPct val="0"/>
              </a:spcAft>
              <a:buClr>
                <a:schemeClr val="accent2"/>
              </a:buClr>
              <a:buSzPct val="80000"/>
              <a:buFont typeface="Calibri" charset="0"/>
              <a:buNone/>
              <a:defRPr sz="2400" kern="1200">
                <a:solidFill>
                  <a:schemeClr val="accent2"/>
                </a:solidFill>
                <a:latin typeface="+mj-lt"/>
                <a:ea typeface="ＭＳ Ｐゴシック" charset="-128"/>
                <a:cs typeface="+mn-cs"/>
              </a:defRPr>
            </a:lvl1pPr>
            <a:lvl2pPr marL="342875" indent="0" algn="l" rtl="0" fontAlgn="base">
              <a:lnSpc>
                <a:spcPct val="90000"/>
              </a:lnSpc>
              <a:spcBef>
                <a:spcPts val="500"/>
              </a:spcBef>
              <a:spcAft>
                <a:spcPct val="0"/>
              </a:spcAft>
              <a:buClr>
                <a:schemeClr val="accent2"/>
              </a:buClr>
              <a:buFont typeface="Arial" charset="0"/>
              <a:buNone/>
              <a:defRPr sz="1200" kern="1200">
                <a:solidFill>
                  <a:schemeClr val="accent2"/>
                </a:solidFill>
                <a:latin typeface="+mj-lt"/>
                <a:ea typeface="ＭＳ Ｐゴシック" charset="-128"/>
                <a:cs typeface="+mn-cs"/>
              </a:defRPr>
            </a:lvl2pPr>
            <a:lvl3pPr marL="685749" indent="0" algn="l" rtl="0" fontAlgn="base">
              <a:lnSpc>
                <a:spcPct val="90000"/>
              </a:lnSpc>
              <a:spcBef>
                <a:spcPts val="500"/>
              </a:spcBef>
              <a:spcAft>
                <a:spcPct val="0"/>
              </a:spcAft>
              <a:buClr>
                <a:schemeClr val="accent2"/>
              </a:buClr>
              <a:buFont typeface="Arial" charset="0"/>
              <a:buNone/>
              <a:defRPr sz="1050" kern="1200">
                <a:solidFill>
                  <a:schemeClr val="accent2"/>
                </a:solidFill>
                <a:latin typeface="+mj-lt"/>
                <a:ea typeface="ＭＳ Ｐゴシック" charset="-128"/>
                <a:cs typeface="+mn-cs"/>
              </a:defRPr>
            </a:lvl3pPr>
            <a:lvl4pPr marL="1028624"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4pPr>
            <a:lvl5pPr marL="1371498"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GB"/>
              <a:t>More than paper</a:t>
            </a:r>
          </a:p>
          <a:p>
            <a:pPr defTabSz="914400"/>
            <a:endParaRPr lang="en-GB"/>
          </a:p>
        </p:txBody>
      </p:sp>
      <p:pic>
        <p:nvPicPr>
          <p:cNvPr id="8" name="Picture 7">
            <a:extLst>
              <a:ext uri="{FF2B5EF4-FFF2-40B4-BE49-F238E27FC236}">
                <a16:creationId xmlns:a16="http://schemas.microsoft.com/office/drawing/2014/main" id="{D9EB55B7-D2F1-4D6C-A0AE-2C2F722A9CA3}"/>
              </a:ext>
            </a:extLst>
          </p:cNvPr>
          <p:cNvPicPr>
            <a:picLocks noChangeAspect="1"/>
          </p:cNvPicPr>
          <p:nvPr/>
        </p:nvPicPr>
        <p:blipFill>
          <a:blip r:embed="rId2"/>
          <a:stretch>
            <a:fillRect/>
          </a:stretch>
        </p:blipFill>
        <p:spPr>
          <a:xfrm>
            <a:off x="5619583" y="3748657"/>
            <a:ext cx="6640479" cy="1566292"/>
          </a:xfrm>
          <a:prstGeom prst="rect">
            <a:avLst/>
          </a:prstGeom>
        </p:spPr>
      </p:pic>
    </p:spTree>
    <p:extLst>
      <p:ext uri="{BB962C8B-B14F-4D97-AF65-F5344CB8AC3E}">
        <p14:creationId xmlns:p14="http://schemas.microsoft.com/office/powerpoint/2010/main" val="1995790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8224" y="282797"/>
            <a:ext cx="11253216" cy="482549"/>
          </a:xfrm>
        </p:spPr>
        <p:txBody>
          <a:bodyPr/>
          <a:lstStyle/>
          <a:p>
            <a:r>
              <a:rPr lang="en-US"/>
              <a:t>Final </a:t>
            </a:r>
            <a:r>
              <a:rPr lang="en-US" u="sng"/>
              <a:t>bonus</a:t>
            </a:r>
            <a:r>
              <a:rPr lang="en-US"/>
              <a:t> deliverables</a:t>
            </a:r>
          </a:p>
        </p:txBody>
      </p:sp>
      <p:sp>
        <p:nvSpPr>
          <p:cNvPr id="10" name="Text Placeholder 8">
            <a:extLst>
              <a:ext uri="{FF2B5EF4-FFF2-40B4-BE49-F238E27FC236}">
                <a16:creationId xmlns:a16="http://schemas.microsoft.com/office/drawing/2014/main" id="{A3481722-3E17-4AEB-B151-6132BDC613E5}"/>
              </a:ext>
            </a:extLst>
          </p:cNvPr>
          <p:cNvSpPr>
            <a:spLocks noGrp="1"/>
          </p:cNvSpPr>
          <p:nvPr>
            <p:ph type="body" sz="quarter" idx="18"/>
          </p:nvPr>
        </p:nvSpPr>
        <p:spPr>
          <a:xfrm>
            <a:off x="1291905" y="1901894"/>
            <a:ext cx="4985700" cy="5052905"/>
          </a:xfrm>
        </p:spPr>
        <p:txBody>
          <a:bodyPr/>
          <a:lstStyle/>
          <a:p>
            <a:pPr marL="457200" indent="-457200">
              <a:buFont typeface="Wingdings" panose="05000000000000000000" pitchFamily="2" charset="2"/>
              <a:buChar char="Ø"/>
            </a:pPr>
            <a:r>
              <a:rPr lang="en-US">
                <a:solidFill>
                  <a:schemeClr val="accent6"/>
                </a:solidFill>
              </a:rPr>
              <a:t>Some of those</a:t>
            </a:r>
          </a:p>
          <a:p>
            <a:pPr marL="800075" lvl="1" indent="-457200">
              <a:buFont typeface="Arial" panose="020B0604020202020204" pitchFamily="34" charset="0"/>
              <a:buChar char="•"/>
            </a:pPr>
            <a:r>
              <a:rPr lang="en-US" sz="2000">
                <a:solidFill>
                  <a:schemeClr val="bg1">
                    <a:lumMod val="50000"/>
                  </a:schemeClr>
                </a:solidFill>
              </a:rPr>
              <a:t>Stratified sampling</a:t>
            </a:r>
          </a:p>
          <a:p>
            <a:pPr marL="800075" lvl="1" indent="-457200">
              <a:buFont typeface="Arial" panose="020B0604020202020204" pitchFamily="34" charset="0"/>
              <a:buChar char="•"/>
            </a:pPr>
            <a:r>
              <a:rPr lang="en-US" sz="2000">
                <a:solidFill>
                  <a:schemeClr val="bg1">
                    <a:lumMod val="50000"/>
                  </a:schemeClr>
                </a:solidFill>
              </a:rPr>
              <a:t>Currency rates refresh</a:t>
            </a:r>
          </a:p>
          <a:p>
            <a:pPr marL="800075" lvl="1" indent="-457200">
              <a:buFont typeface="Arial" panose="020B0604020202020204" pitchFamily="34" charset="0"/>
              <a:buChar char="•"/>
            </a:pPr>
            <a:r>
              <a:rPr lang="en-US" sz="2000" err="1">
                <a:solidFill>
                  <a:schemeClr val="bg1">
                    <a:lumMod val="50000"/>
                  </a:schemeClr>
                </a:solidFill>
              </a:rPr>
              <a:t>OnD</a:t>
            </a:r>
            <a:r>
              <a:rPr lang="en-US" sz="2000">
                <a:solidFill>
                  <a:schemeClr val="bg1">
                    <a:lumMod val="50000"/>
                  </a:schemeClr>
                </a:solidFill>
              </a:rPr>
              <a:t> filter</a:t>
            </a:r>
          </a:p>
          <a:p>
            <a:pPr marL="800075" lvl="1" indent="-457200">
              <a:buFont typeface="Arial" panose="020B0604020202020204" pitchFamily="34" charset="0"/>
              <a:buChar char="•"/>
            </a:pPr>
            <a:r>
              <a:rPr lang="en-US" sz="2000">
                <a:solidFill>
                  <a:schemeClr val="bg1">
                    <a:lumMod val="50000"/>
                  </a:schemeClr>
                </a:solidFill>
              </a:rPr>
              <a:t>Logs management</a:t>
            </a:r>
          </a:p>
          <a:p>
            <a:pPr marL="800075" lvl="1" indent="-457200">
              <a:buFont typeface="Arial" panose="020B0604020202020204" pitchFamily="34" charset="0"/>
              <a:buChar char="•"/>
            </a:pPr>
            <a:r>
              <a:rPr lang="en-US" sz="2000">
                <a:solidFill>
                  <a:schemeClr val="bg1">
                    <a:lumMod val="50000"/>
                  </a:schemeClr>
                </a:solidFill>
              </a:rPr>
              <a:t>(Some) KPIs</a:t>
            </a:r>
          </a:p>
          <a:p>
            <a:pPr marL="800075" lvl="1" indent="-457200">
              <a:buFont typeface="Arial" panose="020B0604020202020204" pitchFamily="34" charset="0"/>
              <a:buChar char="•"/>
            </a:pPr>
            <a:r>
              <a:rPr lang="en-US" sz="2000">
                <a:solidFill>
                  <a:schemeClr val="bg1">
                    <a:lumMod val="50000"/>
                  </a:schemeClr>
                </a:solidFill>
              </a:rPr>
              <a:t>Automated alerting</a:t>
            </a:r>
          </a:p>
          <a:p>
            <a:pPr marL="800075" lvl="1" indent="-457200">
              <a:buFont typeface="Arial" panose="020B0604020202020204" pitchFamily="34" charset="0"/>
              <a:buChar char="•"/>
            </a:pPr>
            <a:r>
              <a:rPr lang="en-US" sz="2000">
                <a:solidFill>
                  <a:schemeClr val="bg1">
                    <a:lumMod val="50000"/>
                  </a:schemeClr>
                </a:solidFill>
              </a:rPr>
              <a:t>Back-end web server </a:t>
            </a:r>
          </a:p>
          <a:p>
            <a:pPr lvl="1"/>
            <a:endParaRPr lang="en-US" sz="2000">
              <a:solidFill>
                <a:schemeClr val="bg1">
                  <a:lumMod val="50000"/>
                </a:schemeClr>
              </a:solidFill>
            </a:endParaRPr>
          </a:p>
        </p:txBody>
      </p:sp>
      <p:sp>
        <p:nvSpPr>
          <p:cNvPr id="6" name="Footer Placeholder 4">
            <a:extLst>
              <a:ext uri="{FF2B5EF4-FFF2-40B4-BE49-F238E27FC236}">
                <a16:creationId xmlns:a16="http://schemas.microsoft.com/office/drawing/2014/main" id="{36D5847C-3E35-4BEC-9DC7-A1357397B615}"/>
              </a:ext>
            </a:extLst>
          </p:cNvPr>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defPPr>
              <a:defRPr lang="en-US"/>
            </a:defPPr>
            <a:lvl1pPr algn="l" defTabSz="457200" rtl="0" fontAlgn="base">
              <a:spcBef>
                <a:spcPct val="0"/>
              </a:spcBef>
              <a:spcAft>
                <a:spcPct val="0"/>
              </a:spcAft>
              <a:defRPr sz="700" kern="1200">
                <a:solidFill>
                  <a:schemeClr val="bg1">
                    <a:lumMod val="65000"/>
                  </a:schemeClr>
                </a:solidFill>
                <a:latin typeface="+mj-lt"/>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a:lstStyle>
          <a:p>
            <a:r>
              <a:rPr lang="en-GB"/>
              <a:t>© Amadeus IT Group and its affiliates and subsidiaries</a:t>
            </a:r>
            <a:endParaRPr lang="en-GB" noProof="0"/>
          </a:p>
        </p:txBody>
      </p:sp>
      <p:sp>
        <p:nvSpPr>
          <p:cNvPr id="5" name="Text Placeholder 2">
            <a:extLst>
              <a:ext uri="{FF2B5EF4-FFF2-40B4-BE49-F238E27FC236}">
                <a16:creationId xmlns:a16="http://schemas.microsoft.com/office/drawing/2014/main" id="{E91789AF-3FBF-4E8E-AD24-86C4203E0382}"/>
              </a:ext>
            </a:extLst>
          </p:cNvPr>
          <p:cNvSpPr txBox="1">
            <a:spLocks/>
          </p:cNvSpPr>
          <p:nvPr/>
        </p:nvSpPr>
        <p:spPr>
          <a:xfrm>
            <a:off x="268224" y="779412"/>
            <a:ext cx="11228613" cy="468000"/>
          </a:xfrm>
          <a:prstGeom prst="rect">
            <a:avLst/>
          </a:prstGeom>
        </p:spPr>
        <p:txBody>
          <a:bodyPr>
            <a:noAutofit/>
          </a:bodyPr>
          <a:lstStyle>
            <a:lvl1pPr marL="0" indent="0" algn="l" rtl="0" fontAlgn="base">
              <a:lnSpc>
                <a:spcPct val="100000"/>
              </a:lnSpc>
              <a:spcBef>
                <a:spcPts val="1000"/>
              </a:spcBef>
              <a:spcAft>
                <a:spcPct val="0"/>
              </a:spcAft>
              <a:buClr>
                <a:schemeClr val="accent2"/>
              </a:buClr>
              <a:buSzPct val="80000"/>
              <a:buFont typeface="Calibri" charset="0"/>
              <a:buNone/>
              <a:defRPr sz="2400" kern="1200">
                <a:solidFill>
                  <a:schemeClr val="accent2"/>
                </a:solidFill>
                <a:latin typeface="+mj-lt"/>
                <a:ea typeface="ＭＳ Ｐゴシック" charset="-128"/>
                <a:cs typeface="+mn-cs"/>
              </a:defRPr>
            </a:lvl1pPr>
            <a:lvl2pPr marL="342875" indent="0" algn="l" rtl="0" fontAlgn="base">
              <a:lnSpc>
                <a:spcPct val="90000"/>
              </a:lnSpc>
              <a:spcBef>
                <a:spcPts val="500"/>
              </a:spcBef>
              <a:spcAft>
                <a:spcPct val="0"/>
              </a:spcAft>
              <a:buClr>
                <a:schemeClr val="accent2"/>
              </a:buClr>
              <a:buFont typeface="Arial" charset="0"/>
              <a:buNone/>
              <a:defRPr sz="1200" kern="1200">
                <a:solidFill>
                  <a:schemeClr val="accent2"/>
                </a:solidFill>
                <a:latin typeface="+mj-lt"/>
                <a:ea typeface="ＭＳ Ｐゴシック" charset="-128"/>
                <a:cs typeface="+mn-cs"/>
              </a:defRPr>
            </a:lvl2pPr>
            <a:lvl3pPr marL="685749" indent="0" algn="l" rtl="0" fontAlgn="base">
              <a:lnSpc>
                <a:spcPct val="90000"/>
              </a:lnSpc>
              <a:spcBef>
                <a:spcPts val="500"/>
              </a:spcBef>
              <a:spcAft>
                <a:spcPct val="0"/>
              </a:spcAft>
              <a:buClr>
                <a:schemeClr val="accent2"/>
              </a:buClr>
              <a:buFont typeface="Arial" charset="0"/>
              <a:buNone/>
              <a:defRPr sz="1050" kern="1200">
                <a:solidFill>
                  <a:schemeClr val="accent2"/>
                </a:solidFill>
                <a:latin typeface="+mj-lt"/>
                <a:ea typeface="ＭＳ Ｐゴシック" charset="-128"/>
                <a:cs typeface="+mn-cs"/>
              </a:defRPr>
            </a:lvl3pPr>
            <a:lvl4pPr marL="1028624"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4pPr>
            <a:lvl5pPr marL="1371498"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GB"/>
              <a:t>Your choice</a:t>
            </a:r>
          </a:p>
          <a:p>
            <a:pPr defTabSz="914400"/>
            <a:endParaRPr lang="en-GB"/>
          </a:p>
        </p:txBody>
      </p:sp>
      <p:sp>
        <p:nvSpPr>
          <p:cNvPr id="8" name="Text Placeholder 8">
            <a:extLst>
              <a:ext uri="{FF2B5EF4-FFF2-40B4-BE49-F238E27FC236}">
                <a16:creationId xmlns:a16="http://schemas.microsoft.com/office/drawing/2014/main" id="{14448756-313B-40DB-853D-40F5937B4B6B}"/>
              </a:ext>
            </a:extLst>
          </p:cNvPr>
          <p:cNvSpPr txBox="1">
            <a:spLocks/>
          </p:cNvSpPr>
          <p:nvPr/>
        </p:nvSpPr>
        <p:spPr>
          <a:xfrm>
            <a:off x="6051116" y="1901894"/>
            <a:ext cx="11565784" cy="5052905"/>
          </a:xfrm>
          <a:prstGeom prst="rect">
            <a:avLst/>
          </a:prstGeom>
        </p:spPr>
        <p:txBody>
          <a:bodyPr anchor="t">
            <a:noAutofit/>
          </a:bodyPr>
          <a:lstStyle>
            <a:lvl1pPr marL="0" indent="0" algn="l" rtl="0" fontAlgn="base">
              <a:lnSpc>
                <a:spcPct val="100000"/>
              </a:lnSpc>
              <a:spcBef>
                <a:spcPts val="1000"/>
              </a:spcBef>
              <a:spcAft>
                <a:spcPct val="0"/>
              </a:spcAft>
              <a:buClr>
                <a:schemeClr val="accent2"/>
              </a:buClr>
              <a:buSzPct val="80000"/>
              <a:buFont typeface="Calibri" charset="0"/>
              <a:buNone/>
              <a:defRPr sz="2800" kern="1200">
                <a:solidFill>
                  <a:srgbClr val="323232"/>
                </a:solidFill>
                <a:latin typeface="+mj-lt"/>
                <a:ea typeface="ＭＳ Ｐゴシック" charset="-128"/>
                <a:cs typeface="+mn-cs"/>
              </a:defRPr>
            </a:lvl1pPr>
            <a:lvl2pPr marL="342875" indent="0" algn="l" rtl="0" fontAlgn="base">
              <a:lnSpc>
                <a:spcPct val="90000"/>
              </a:lnSpc>
              <a:spcBef>
                <a:spcPts val="500"/>
              </a:spcBef>
              <a:spcAft>
                <a:spcPct val="0"/>
              </a:spcAft>
              <a:buClr>
                <a:schemeClr val="accent2"/>
              </a:buClr>
              <a:buFont typeface="Arial" charset="0"/>
              <a:buNone/>
              <a:defRPr sz="1400" kern="1200">
                <a:solidFill>
                  <a:srgbClr val="7F7F7F"/>
                </a:solidFill>
                <a:latin typeface="+mj-lt"/>
                <a:ea typeface="ＭＳ Ｐゴシック" charset="-128"/>
                <a:cs typeface="+mn-cs"/>
              </a:defRPr>
            </a:lvl2pPr>
            <a:lvl3pPr marL="685749" indent="0" algn="l" rtl="0" fontAlgn="base">
              <a:lnSpc>
                <a:spcPct val="90000"/>
              </a:lnSpc>
              <a:spcBef>
                <a:spcPts val="500"/>
              </a:spcBef>
              <a:spcAft>
                <a:spcPct val="0"/>
              </a:spcAft>
              <a:buClr>
                <a:schemeClr val="accent2"/>
              </a:buClr>
              <a:buFont typeface="Arial" charset="0"/>
              <a:buNone/>
              <a:defRPr sz="1200" kern="1200">
                <a:solidFill>
                  <a:srgbClr val="7F7F7F"/>
                </a:solidFill>
                <a:latin typeface="+mj-lt"/>
                <a:ea typeface="ＭＳ Ｐゴシック" charset="-128"/>
                <a:cs typeface="+mn-cs"/>
              </a:defRPr>
            </a:lvl3pPr>
            <a:lvl4pPr marL="1028624" indent="0" algn="l" rtl="0" fontAlgn="base">
              <a:lnSpc>
                <a:spcPct val="90000"/>
              </a:lnSpc>
              <a:spcBef>
                <a:spcPts val="500"/>
              </a:spcBef>
              <a:spcAft>
                <a:spcPct val="0"/>
              </a:spcAft>
              <a:buClr>
                <a:schemeClr val="accent2"/>
              </a:buClr>
              <a:buFont typeface="Arial" charset="0"/>
              <a:buNone/>
              <a:defRPr sz="1100" kern="1200">
                <a:solidFill>
                  <a:srgbClr val="7F7F7F"/>
                </a:solidFill>
                <a:latin typeface="+mj-lt"/>
                <a:ea typeface="ＭＳ Ｐゴシック" charset="-128"/>
                <a:cs typeface="+mn-cs"/>
              </a:defRPr>
            </a:lvl4pPr>
            <a:lvl5pPr marL="1371498" indent="0" algn="l" rtl="0" fontAlgn="base">
              <a:lnSpc>
                <a:spcPct val="90000"/>
              </a:lnSpc>
              <a:spcBef>
                <a:spcPts val="500"/>
              </a:spcBef>
              <a:spcAft>
                <a:spcPct val="0"/>
              </a:spcAft>
              <a:buClr>
                <a:schemeClr val="accent2"/>
              </a:buClr>
              <a:buFont typeface="Arial" charset="0"/>
              <a:buNone/>
              <a:defRPr sz="1100" kern="1200">
                <a:solidFill>
                  <a:srgbClr val="7F7F7F"/>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defTabSz="914400">
              <a:buFont typeface="Wingdings" panose="05000000000000000000" pitchFamily="2" charset="2"/>
              <a:buChar char="Ø"/>
            </a:pPr>
            <a:r>
              <a:rPr lang="en-US">
                <a:solidFill>
                  <a:schemeClr val="bg1">
                    <a:lumMod val="50000"/>
                  </a:schemeClr>
                </a:solidFill>
              </a:rPr>
              <a:t>Out of scope (but not forbidden…)</a:t>
            </a:r>
          </a:p>
          <a:p>
            <a:pPr marL="800075" lvl="1" indent="-457200" defTabSz="914400">
              <a:buFont typeface="Arial" panose="020B0604020202020204" pitchFamily="34" charset="0"/>
              <a:buChar char="•"/>
            </a:pPr>
            <a:r>
              <a:rPr lang="en-US" sz="2000">
                <a:solidFill>
                  <a:schemeClr val="bg1">
                    <a:lumMod val="50000"/>
                  </a:schemeClr>
                </a:solidFill>
              </a:rPr>
              <a:t>Access rights management</a:t>
            </a:r>
          </a:p>
          <a:p>
            <a:pPr marL="800075" lvl="1" indent="-457200" defTabSz="914400">
              <a:buFont typeface="Arial" panose="020B0604020202020204" pitchFamily="34" charset="0"/>
              <a:buChar char="•"/>
            </a:pPr>
            <a:r>
              <a:rPr lang="en-US" sz="2000">
                <a:solidFill>
                  <a:schemeClr val="bg1">
                    <a:lumMod val="50000"/>
                  </a:schemeClr>
                </a:solidFill>
              </a:rPr>
              <a:t>Customer UI</a:t>
            </a:r>
          </a:p>
          <a:p>
            <a:pPr marL="800075" lvl="1" indent="-457200" defTabSz="914400">
              <a:buFont typeface="Arial" panose="020B0604020202020204" pitchFamily="34" charset="0"/>
              <a:buChar char="•"/>
            </a:pPr>
            <a:r>
              <a:rPr lang="en-US" sz="2000">
                <a:solidFill>
                  <a:schemeClr val="bg1">
                    <a:lumMod val="50000"/>
                  </a:schemeClr>
                </a:solidFill>
              </a:rPr>
              <a:t>Admin UI</a:t>
            </a:r>
          </a:p>
        </p:txBody>
      </p:sp>
    </p:spTree>
    <p:extLst>
      <p:ext uri="{BB962C8B-B14F-4D97-AF65-F5344CB8AC3E}">
        <p14:creationId xmlns:p14="http://schemas.microsoft.com/office/powerpoint/2010/main" val="2097158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6">
            <a:extLst>
              <a:ext uri="{FF2B5EF4-FFF2-40B4-BE49-F238E27FC236}">
                <a16:creationId xmlns:a16="http://schemas.microsoft.com/office/drawing/2014/main" id="{30086BF6-F8E9-4E01-8AA8-25FC412C8CAC}"/>
              </a:ext>
            </a:extLst>
          </p:cNvPr>
          <p:cNvSpPr>
            <a:spLocks noGrp="1"/>
          </p:cNvSpPr>
          <p:nvPr>
            <p:ph type="title"/>
          </p:nvPr>
        </p:nvSpPr>
        <p:spPr>
          <a:xfrm>
            <a:off x="268224" y="282797"/>
            <a:ext cx="11253216" cy="482549"/>
          </a:xfrm>
        </p:spPr>
        <p:txBody>
          <a:bodyPr/>
          <a:lstStyle/>
          <a:p>
            <a:r>
              <a:rPr lang="en-US" dirty="0"/>
              <a:t>Provided to you</a:t>
            </a:r>
          </a:p>
        </p:txBody>
      </p:sp>
      <p:sp>
        <p:nvSpPr>
          <p:cNvPr id="3" name="Content Placeholder 1">
            <a:extLst>
              <a:ext uri="{FF2B5EF4-FFF2-40B4-BE49-F238E27FC236}">
                <a16:creationId xmlns:a16="http://schemas.microsoft.com/office/drawing/2014/main" id="{CAE29A54-CE88-4DE0-99F7-A09FA6A95D72}"/>
              </a:ext>
            </a:extLst>
          </p:cNvPr>
          <p:cNvSpPr txBox="1">
            <a:spLocks/>
          </p:cNvSpPr>
          <p:nvPr/>
        </p:nvSpPr>
        <p:spPr>
          <a:xfrm>
            <a:off x="198875" y="1482810"/>
            <a:ext cx="9003441" cy="5305167"/>
          </a:xfrm>
          <a:prstGeom prst="rect">
            <a:avLst/>
          </a:prstGeom>
        </p:spPr>
        <p:txBody>
          <a:bodyPr vert="horz" lIns="91440" tIns="45720" rIns="91440" bIns="45720" rtlCol="0">
            <a:normAutofit/>
          </a:bodyPr>
          <a:lstStyle>
            <a:lvl1pPr marL="252000" indent="-252000" algn="l" defTabSz="914400" rtl="0" eaLnBrk="1" latinLnBrk="0" hangingPunct="1">
              <a:spcBef>
                <a:spcPct val="20000"/>
              </a:spcBef>
              <a:buClr>
                <a:schemeClr val="tx2"/>
              </a:buClr>
              <a:buSzPct val="120000"/>
              <a:buFont typeface="Verdana" pitchFamily="34" charset="0"/>
              <a:buChar char="_"/>
              <a:defRPr sz="2200" kern="1200">
                <a:solidFill>
                  <a:schemeClr val="tx1"/>
                </a:solidFill>
                <a:latin typeface="+mn-lt"/>
                <a:ea typeface="+mn-ea"/>
                <a:cs typeface="+mn-cs"/>
              </a:defRPr>
            </a:lvl1pPr>
            <a:lvl2pPr marL="468000" indent="-216000" algn="l" defTabSz="914400" rtl="0" eaLnBrk="1" latinLnBrk="0" hangingPunct="1">
              <a:spcBef>
                <a:spcPct val="20000"/>
              </a:spcBef>
              <a:buClr>
                <a:schemeClr val="tx2"/>
              </a:buClr>
              <a:buSzPct val="120000"/>
              <a:buFont typeface="Arial" pitchFamily="34" charset="0"/>
              <a:buChar char="•"/>
              <a:defRPr sz="2000" kern="1200">
                <a:solidFill>
                  <a:schemeClr val="tx1"/>
                </a:solidFill>
                <a:latin typeface="+mn-lt"/>
                <a:ea typeface="+mn-ea"/>
                <a:cs typeface="+mn-cs"/>
              </a:defRPr>
            </a:lvl2pPr>
            <a:lvl3pPr marL="666000" indent="-198000" algn="l" defTabSz="914400" rtl="0" eaLnBrk="1" latinLnBrk="0" hangingPunct="1">
              <a:spcBef>
                <a:spcPct val="20000"/>
              </a:spcBef>
              <a:buClr>
                <a:schemeClr val="tx2"/>
              </a:buClr>
              <a:buSzPct val="100000"/>
              <a:buFont typeface="Arial" pitchFamily="34" charset="0"/>
              <a:buChar char="•"/>
              <a:defRPr sz="1800" kern="1200">
                <a:solidFill>
                  <a:schemeClr val="tx1"/>
                </a:solidFill>
                <a:latin typeface="+mn-lt"/>
                <a:ea typeface="+mn-ea"/>
                <a:cs typeface="+mn-cs"/>
              </a:defRPr>
            </a:lvl3pPr>
            <a:lvl4pPr marL="846000" indent="-180000" algn="l" defTabSz="914400" rtl="0" eaLnBrk="1" latinLnBrk="0" hangingPunct="1">
              <a:spcBef>
                <a:spcPct val="20000"/>
              </a:spcBef>
              <a:buClr>
                <a:schemeClr val="tx2"/>
              </a:buClr>
              <a:buSzPct val="100000"/>
              <a:buFont typeface="Arial" pitchFamily="34" charset="0"/>
              <a:buChar char="•"/>
              <a:defRPr sz="1600" kern="1200">
                <a:solidFill>
                  <a:schemeClr val="tx1"/>
                </a:solidFill>
                <a:latin typeface="+mn-lt"/>
                <a:ea typeface="+mn-ea"/>
                <a:cs typeface="+mn-cs"/>
              </a:defRPr>
            </a:lvl4pPr>
            <a:lvl5pPr marL="1026000" indent="-180000" algn="l" defTabSz="914400" rtl="0" eaLnBrk="1" latinLnBrk="0" hangingPunct="1">
              <a:spcBef>
                <a:spcPct val="20000"/>
              </a:spcBef>
              <a:buClr>
                <a:schemeClr val="tx2"/>
              </a:buClr>
              <a:buSzPct val="100000"/>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Data sample</a:t>
            </a:r>
          </a:p>
          <a:p>
            <a:pPr lvl="1"/>
            <a:r>
              <a:rPr lang="en-US" sz="2000" dirty="0">
                <a:hlinkClick r:id="rId3"/>
              </a:rPr>
              <a:t>OneDrive </a:t>
            </a:r>
            <a:endParaRPr lang="en-US" sz="2000" dirty="0"/>
          </a:p>
          <a:p>
            <a:pPr lvl="1"/>
            <a:r>
              <a:rPr lang="en-US" dirty="0">
                <a:solidFill>
                  <a:schemeClr val="bg1">
                    <a:lumMod val="50000"/>
                  </a:schemeClr>
                </a:solidFill>
              </a:rPr>
              <a:t>CSV format</a:t>
            </a:r>
          </a:p>
          <a:p>
            <a:pPr lvl="1"/>
            <a:r>
              <a:rPr lang="en-US" dirty="0">
                <a:solidFill>
                  <a:schemeClr val="bg1">
                    <a:lumMod val="50000"/>
                  </a:schemeClr>
                </a:solidFill>
              </a:rPr>
              <a:t>150 MB</a:t>
            </a:r>
          </a:p>
          <a:p>
            <a:pPr lvl="1"/>
            <a:r>
              <a:rPr lang="en-US" dirty="0">
                <a:solidFill>
                  <a:schemeClr val="bg1">
                    <a:lumMod val="50000"/>
                  </a:schemeClr>
                </a:solidFill>
              </a:rPr>
              <a:t>Few minutes traffic for origins in France</a:t>
            </a:r>
          </a:p>
          <a:p>
            <a:pPr lvl="1"/>
            <a:r>
              <a:rPr lang="en-US" dirty="0">
                <a:solidFill>
                  <a:schemeClr val="bg1">
                    <a:lumMod val="50000"/>
                  </a:schemeClr>
                </a:solidFill>
                <a:sym typeface="Wingdings" panose="05000000000000000000" pitchFamily="2" charset="2"/>
              </a:rPr>
              <a:t>No info about customers, prices were modified</a:t>
            </a:r>
          </a:p>
          <a:p>
            <a:pPr lvl="1"/>
            <a:endParaRPr lang="en-US" dirty="0">
              <a:solidFill>
                <a:schemeClr val="bg1">
                  <a:lumMod val="50000"/>
                </a:schemeClr>
              </a:solidFill>
              <a:sym typeface="Wingdings" panose="05000000000000000000" pitchFamily="2" charset="2"/>
            </a:endParaRPr>
          </a:p>
          <a:p>
            <a:r>
              <a:rPr lang="en-US" sz="2800" dirty="0">
                <a:sym typeface="Wingdings" panose="05000000000000000000" pitchFamily="2" charset="2"/>
              </a:rPr>
              <a:t>Currency rates</a:t>
            </a:r>
          </a:p>
          <a:p>
            <a:pPr lvl="1"/>
            <a:r>
              <a:rPr lang="en-US" dirty="0">
                <a:solidFill>
                  <a:schemeClr val="bg1">
                    <a:lumMod val="50000"/>
                  </a:schemeClr>
                </a:solidFill>
                <a:sym typeface="Wingdings" panose="05000000000000000000" pitchFamily="2" charset="2"/>
              </a:rPr>
              <a:t>Daily rates from ECB (European Central Bank)</a:t>
            </a:r>
          </a:p>
          <a:p>
            <a:pPr lvl="1"/>
            <a:r>
              <a:rPr lang="en-IE" dirty="0">
                <a:hlinkClick r:id="rId4"/>
              </a:rPr>
              <a:t>https://www.ecb.europa.eu/stats/eurofxref/eurofxref.zip</a:t>
            </a:r>
            <a:endParaRPr lang="en-US" dirty="0">
              <a:solidFill>
                <a:schemeClr val="bg1">
                  <a:lumMod val="50000"/>
                </a:schemeClr>
              </a:solidFill>
              <a:sym typeface="Wingdings" panose="05000000000000000000" pitchFamily="2" charset="2"/>
            </a:endParaRPr>
          </a:p>
          <a:p>
            <a:pPr lvl="1"/>
            <a:endParaRPr lang="en-US" dirty="0">
              <a:solidFill>
                <a:schemeClr val="bg1">
                  <a:lumMod val="50000"/>
                </a:schemeClr>
              </a:solidFill>
              <a:sym typeface="Wingdings" panose="05000000000000000000" pitchFamily="2" charset="2"/>
            </a:endParaRPr>
          </a:p>
          <a:p>
            <a:pPr lvl="1"/>
            <a:endParaRPr lang="en-US" dirty="0">
              <a:solidFill>
                <a:schemeClr val="bg1">
                  <a:lumMod val="50000"/>
                </a:schemeClr>
              </a:solidFill>
              <a:sym typeface="Wingdings" panose="05000000000000000000" pitchFamily="2" charset="2"/>
            </a:endParaRPr>
          </a:p>
        </p:txBody>
      </p:sp>
      <p:sp>
        <p:nvSpPr>
          <p:cNvPr id="4" name="Text Placeholder 2">
            <a:extLst>
              <a:ext uri="{FF2B5EF4-FFF2-40B4-BE49-F238E27FC236}">
                <a16:creationId xmlns:a16="http://schemas.microsoft.com/office/drawing/2014/main" id="{0D252155-4B2E-4162-B090-0DFFAEECF035}"/>
              </a:ext>
            </a:extLst>
          </p:cNvPr>
          <p:cNvSpPr txBox="1">
            <a:spLocks/>
          </p:cNvSpPr>
          <p:nvPr/>
        </p:nvSpPr>
        <p:spPr>
          <a:xfrm>
            <a:off x="268224" y="779412"/>
            <a:ext cx="11228613" cy="468000"/>
          </a:xfrm>
          <a:prstGeom prst="rect">
            <a:avLst/>
          </a:prstGeom>
        </p:spPr>
        <p:txBody>
          <a:bodyPr>
            <a:noAutofit/>
          </a:bodyPr>
          <a:lstStyle>
            <a:lvl1pPr marL="0" indent="0" algn="l" rtl="0" fontAlgn="base">
              <a:lnSpc>
                <a:spcPct val="100000"/>
              </a:lnSpc>
              <a:spcBef>
                <a:spcPts val="1000"/>
              </a:spcBef>
              <a:spcAft>
                <a:spcPct val="0"/>
              </a:spcAft>
              <a:buClr>
                <a:schemeClr val="accent2"/>
              </a:buClr>
              <a:buSzPct val="80000"/>
              <a:buFont typeface="Calibri" charset="0"/>
              <a:buNone/>
              <a:defRPr sz="2400" kern="1200">
                <a:solidFill>
                  <a:schemeClr val="accent2"/>
                </a:solidFill>
                <a:latin typeface="+mj-lt"/>
                <a:ea typeface="ＭＳ Ｐゴシック" charset="-128"/>
                <a:cs typeface="+mn-cs"/>
              </a:defRPr>
            </a:lvl1pPr>
            <a:lvl2pPr marL="342875" indent="0" algn="l" rtl="0" fontAlgn="base">
              <a:lnSpc>
                <a:spcPct val="90000"/>
              </a:lnSpc>
              <a:spcBef>
                <a:spcPts val="500"/>
              </a:spcBef>
              <a:spcAft>
                <a:spcPct val="0"/>
              </a:spcAft>
              <a:buClr>
                <a:schemeClr val="accent2"/>
              </a:buClr>
              <a:buFont typeface="Arial" charset="0"/>
              <a:buNone/>
              <a:defRPr sz="1200" kern="1200">
                <a:solidFill>
                  <a:schemeClr val="accent2"/>
                </a:solidFill>
                <a:latin typeface="+mj-lt"/>
                <a:ea typeface="ＭＳ Ｐゴシック" charset="-128"/>
                <a:cs typeface="+mn-cs"/>
              </a:defRPr>
            </a:lvl2pPr>
            <a:lvl3pPr marL="685749" indent="0" algn="l" rtl="0" fontAlgn="base">
              <a:lnSpc>
                <a:spcPct val="90000"/>
              </a:lnSpc>
              <a:spcBef>
                <a:spcPts val="500"/>
              </a:spcBef>
              <a:spcAft>
                <a:spcPct val="0"/>
              </a:spcAft>
              <a:buClr>
                <a:schemeClr val="accent2"/>
              </a:buClr>
              <a:buFont typeface="Arial" charset="0"/>
              <a:buNone/>
              <a:defRPr sz="1050" kern="1200">
                <a:solidFill>
                  <a:schemeClr val="accent2"/>
                </a:solidFill>
                <a:latin typeface="+mj-lt"/>
                <a:ea typeface="ＭＳ Ｐゴシック" charset="-128"/>
                <a:cs typeface="+mn-cs"/>
              </a:defRPr>
            </a:lvl3pPr>
            <a:lvl4pPr marL="1028624"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4pPr>
            <a:lvl5pPr marL="1371498"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endParaRPr lang="en-GB"/>
          </a:p>
        </p:txBody>
      </p:sp>
      <p:sp>
        <p:nvSpPr>
          <p:cNvPr id="6" name="Content Placeholder 1">
            <a:extLst>
              <a:ext uri="{FF2B5EF4-FFF2-40B4-BE49-F238E27FC236}">
                <a16:creationId xmlns:a16="http://schemas.microsoft.com/office/drawing/2014/main" id="{67106B4B-11E3-422A-929D-F85E8B4802AF}"/>
              </a:ext>
            </a:extLst>
          </p:cNvPr>
          <p:cNvSpPr txBox="1">
            <a:spLocks/>
          </p:cNvSpPr>
          <p:nvPr/>
        </p:nvSpPr>
        <p:spPr>
          <a:xfrm>
            <a:off x="6785028" y="1482809"/>
            <a:ext cx="5311897" cy="5305167"/>
          </a:xfrm>
          <a:prstGeom prst="rect">
            <a:avLst/>
          </a:prstGeom>
        </p:spPr>
        <p:txBody>
          <a:bodyPr vert="horz" lIns="91440" tIns="45720" rIns="91440" bIns="45720" rtlCol="0">
            <a:normAutofit/>
          </a:bodyPr>
          <a:lstStyle>
            <a:lvl1pPr marL="252000" indent="-252000" algn="l" defTabSz="914400" rtl="0" eaLnBrk="1" latinLnBrk="0" hangingPunct="1">
              <a:spcBef>
                <a:spcPct val="20000"/>
              </a:spcBef>
              <a:buClr>
                <a:schemeClr val="tx2"/>
              </a:buClr>
              <a:buSzPct val="120000"/>
              <a:buFont typeface="Verdana" pitchFamily="34" charset="0"/>
              <a:buChar char="_"/>
              <a:defRPr sz="2200" kern="1200">
                <a:solidFill>
                  <a:schemeClr val="tx1"/>
                </a:solidFill>
                <a:latin typeface="+mn-lt"/>
                <a:ea typeface="+mn-ea"/>
                <a:cs typeface="+mn-cs"/>
              </a:defRPr>
            </a:lvl1pPr>
            <a:lvl2pPr marL="468000" indent="-216000" algn="l" defTabSz="914400" rtl="0" eaLnBrk="1" latinLnBrk="0" hangingPunct="1">
              <a:spcBef>
                <a:spcPct val="20000"/>
              </a:spcBef>
              <a:buClr>
                <a:schemeClr val="tx2"/>
              </a:buClr>
              <a:buSzPct val="120000"/>
              <a:buFont typeface="Arial" pitchFamily="34" charset="0"/>
              <a:buChar char="•"/>
              <a:defRPr sz="2000" kern="1200">
                <a:solidFill>
                  <a:schemeClr val="tx1"/>
                </a:solidFill>
                <a:latin typeface="+mn-lt"/>
                <a:ea typeface="+mn-ea"/>
                <a:cs typeface="+mn-cs"/>
              </a:defRPr>
            </a:lvl2pPr>
            <a:lvl3pPr marL="666000" indent="-198000" algn="l" defTabSz="914400" rtl="0" eaLnBrk="1" latinLnBrk="0" hangingPunct="1">
              <a:spcBef>
                <a:spcPct val="20000"/>
              </a:spcBef>
              <a:buClr>
                <a:schemeClr val="tx2"/>
              </a:buClr>
              <a:buSzPct val="100000"/>
              <a:buFont typeface="Arial" pitchFamily="34" charset="0"/>
              <a:buChar char="•"/>
              <a:defRPr sz="1800" kern="1200">
                <a:solidFill>
                  <a:schemeClr val="tx1"/>
                </a:solidFill>
                <a:latin typeface="+mn-lt"/>
                <a:ea typeface="+mn-ea"/>
                <a:cs typeface="+mn-cs"/>
              </a:defRPr>
            </a:lvl3pPr>
            <a:lvl4pPr marL="846000" indent="-180000" algn="l" defTabSz="914400" rtl="0" eaLnBrk="1" latinLnBrk="0" hangingPunct="1">
              <a:spcBef>
                <a:spcPct val="20000"/>
              </a:spcBef>
              <a:buClr>
                <a:schemeClr val="tx2"/>
              </a:buClr>
              <a:buSzPct val="100000"/>
              <a:buFont typeface="Arial" pitchFamily="34" charset="0"/>
              <a:buChar char="•"/>
              <a:defRPr sz="1600" kern="1200">
                <a:solidFill>
                  <a:schemeClr val="tx1"/>
                </a:solidFill>
                <a:latin typeface="+mn-lt"/>
                <a:ea typeface="+mn-ea"/>
                <a:cs typeface="+mn-cs"/>
              </a:defRPr>
            </a:lvl4pPr>
            <a:lvl5pPr marL="1026000" indent="-180000" algn="l" defTabSz="914400" rtl="0" eaLnBrk="1" latinLnBrk="0" hangingPunct="1">
              <a:spcBef>
                <a:spcPct val="20000"/>
              </a:spcBef>
              <a:buClr>
                <a:schemeClr val="tx2"/>
              </a:buClr>
              <a:buSzPct val="100000"/>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solidFill>
                  <a:schemeClr val="accent1"/>
                </a:solidFill>
                <a:sym typeface="Wingdings" panose="05000000000000000000" pitchFamily="2" charset="2"/>
              </a:rPr>
              <a:t>Travel data reader</a:t>
            </a:r>
          </a:p>
          <a:p>
            <a:pPr lvl="1"/>
            <a:r>
              <a:rPr lang="en-US">
                <a:solidFill>
                  <a:schemeClr val="accent2"/>
                </a:solidFill>
                <a:sym typeface="Wingdings" panose="05000000000000000000" pitchFamily="2" charset="2"/>
                <a:hlinkClick r:id="rId5">
                  <a:extLst>
                    <a:ext uri="{A12FA001-AC4F-418D-AE19-62706E023703}">
                      <ahyp:hlinkClr xmlns:ahyp="http://schemas.microsoft.com/office/drawing/2018/hyperlinkcolor" val="tx"/>
                    </a:ext>
                  </a:extLst>
                </a:hlinkClick>
              </a:rPr>
              <a:t>github.com/</a:t>
            </a:r>
            <a:r>
              <a:rPr lang="en-US" err="1">
                <a:solidFill>
                  <a:schemeClr val="accent2"/>
                </a:solidFill>
                <a:sym typeface="Wingdings" panose="05000000000000000000" pitchFamily="2" charset="2"/>
                <a:hlinkClick r:id="rId5">
                  <a:extLst>
                    <a:ext uri="{A12FA001-AC4F-418D-AE19-62706E023703}">
                      <ahyp:hlinkClr xmlns:ahyp="http://schemas.microsoft.com/office/drawing/2018/hyperlinkcolor" val="tx"/>
                    </a:ext>
                  </a:extLst>
                </a:hlinkClick>
              </a:rPr>
              <a:t>legubelim</a:t>
            </a:r>
            <a:r>
              <a:rPr lang="en-US">
                <a:solidFill>
                  <a:schemeClr val="accent2"/>
                </a:solidFill>
                <a:sym typeface="Wingdings" panose="05000000000000000000" pitchFamily="2" charset="2"/>
                <a:hlinkClick r:id="rId5">
                  <a:extLst>
                    <a:ext uri="{A12FA001-AC4F-418D-AE19-62706E023703}">
                      <ahyp:hlinkClr xmlns:ahyp="http://schemas.microsoft.com/office/drawing/2018/hyperlinkcolor" val="tx"/>
                    </a:ext>
                  </a:extLst>
                </a:hlinkClick>
              </a:rPr>
              <a:t>/travel-data-reader</a:t>
            </a:r>
            <a:endParaRPr lang="en-US">
              <a:solidFill>
                <a:schemeClr val="accent2"/>
              </a:solidFill>
              <a:sym typeface="Wingdings" panose="05000000000000000000" pitchFamily="2" charset="2"/>
            </a:endParaRPr>
          </a:p>
          <a:p>
            <a:pPr lvl="1"/>
            <a:r>
              <a:rPr lang="en-US">
                <a:solidFill>
                  <a:schemeClr val="bg1">
                    <a:lumMod val="50000"/>
                  </a:schemeClr>
                </a:solidFill>
                <a:sym typeface="Wingdings" panose="05000000000000000000" pitchFamily="2" charset="2"/>
              </a:rPr>
              <a:t>README with data description</a:t>
            </a:r>
          </a:p>
          <a:p>
            <a:pPr lvl="1"/>
            <a:r>
              <a:rPr lang="en-US">
                <a:solidFill>
                  <a:schemeClr val="bg1">
                    <a:lumMod val="50000"/>
                  </a:schemeClr>
                </a:solidFill>
                <a:sym typeface="Wingdings" panose="05000000000000000000" pitchFamily="2" charset="2"/>
              </a:rPr>
              <a:t>Python script</a:t>
            </a:r>
          </a:p>
          <a:p>
            <a:pPr lvl="2"/>
            <a:r>
              <a:rPr lang="en-US">
                <a:solidFill>
                  <a:schemeClr val="bg1">
                    <a:lumMod val="50000"/>
                  </a:schemeClr>
                </a:solidFill>
                <a:sym typeface="Wingdings" panose="05000000000000000000" pitchFamily="2" charset="2"/>
              </a:rPr>
              <a:t>Decodes CSV</a:t>
            </a:r>
          </a:p>
          <a:p>
            <a:pPr lvl="2"/>
            <a:r>
              <a:rPr lang="en-US">
                <a:solidFill>
                  <a:schemeClr val="bg1">
                    <a:lumMod val="50000"/>
                  </a:schemeClr>
                </a:solidFill>
                <a:sym typeface="Wingdings" panose="05000000000000000000" pitchFamily="2" charset="2"/>
              </a:rPr>
              <a:t>Groups </a:t>
            </a:r>
            <a:r>
              <a:rPr lang="en-US" err="1">
                <a:solidFill>
                  <a:schemeClr val="bg1">
                    <a:lumMod val="50000"/>
                  </a:schemeClr>
                </a:solidFill>
                <a:sym typeface="Wingdings" panose="05000000000000000000" pitchFamily="2" charset="2"/>
              </a:rPr>
              <a:t>recos</a:t>
            </a:r>
            <a:r>
              <a:rPr lang="en-US">
                <a:solidFill>
                  <a:schemeClr val="bg1">
                    <a:lumMod val="50000"/>
                  </a:schemeClr>
                </a:solidFill>
                <a:sym typeface="Wingdings" panose="05000000000000000000" pitchFamily="2" charset="2"/>
              </a:rPr>
              <a:t> by search</a:t>
            </a:r>
          </a:p>
          <a:p>
            <a:pPr lvl="2"/>
            <a:r>
              <a:rPr lang="en-US">
                <a:solidFill>
                  <a:schemeClr val="bg1">
                    <a:lumMod val="50000"/>
                  </a:schemeClr>
                </a:solidFill>
                <a:sym typeface="Wingdings" panose="05000000000000000000" pitchFamily="2" charset="2"/>
              </a:rPr>
              <a:t>Decorates</a:t>
            </a:r>
          </a:p>
          <a:p>
            <a:pPr lvl="3"/>
            <a:r>
              <a:rPr lang="en-US">
                <a:solidFill>
                  <a:schemeClr val="bg1">
                    <a:lumMod val="50000"/>
                  </a:schemeClr>
                </a:solidFill>
                <a:sym typeface="Wingdings" panose="05000000000000000000" pitchFamily="2" charset="2"/>
              </a:rPr>
              <a:t>Advance purchase</a:t>
            </a:r>
          </a:p>
          <a:p>
            <a:pPr lvl="3"/>
            <a:r>
              <a:rPr lang="en-US">
                <a:solidFill>
                  <a:schemeClr val="bg1">
                    <a:lumMod val="50000"/>
                  </a:schemeClr>
                </a:solidFill>
                <a:sym typeface="Wingdings" panose="05000000000000000000" pitchFamily="2" charset="2"/>
              </a:rPr>
              <a:t>Geography: countries, distances..</a:t>
            </a:r>
          </a:p>
          <a:p>
            <a:pPr lvl="3"/>
            <a:r>
              <a:rPr lang="en-US">
                <a:solidFill>
                  <a:schemeClr val="bg1">
                    <a:lumMod val="50000"/>
                  </a:schemeClr>
                </a:solidFill>
                <a:sym typeface="Wingdings" panose="05000000000000000000" pitchFamily="2" charset="2"/>
              </a:rPr>
              <a:t>Prices into EUR </a:t>
            </a:r>
          </a:p>
          <a:p>
            <a:pPr lvl="2"/>
            <a:r>
              <a:rPr lang="en-US">
                <a:solidFill>
                  <a:schemeClr val="bg1">
                    <a:lumMod val="50000"/>
                  </a:schemeClr>
                </a:solidFill>
                <a:sym typeface="Wingdings" panose="05000000000000000000" pitchFamily="2" charset="2"/>
              </a:rPr>
              <a:t>JSON output</a:t>
            </a:r>
          </a:p>
        </p:txBody>
      </p:sp>
    </p:spTree>
    <p:extLst>
      <p:ext uri="{BB962C8B-B14F-4D97-AF65-F5344CB8AC3E}">
        <p14:creationId xmlns:p14="http://schemas.microsoft.com/office/powerpoint/2010/main" val="1163463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6">
            <a:extLst>
              <a:ext uri="{FF2B5EF4-FFF2-40B4-BE49-F238E27FC236}">
                <a16:creationId xmlns:a16="http://schemas.microsoft.com/office/drawing/2014/main" id="{30086BF6-F8E9-4E01-8AA8-25FC412C8CAC}"/>
              </a:ext>
            </a:extLst>
          </p:cNvPr>
          <p:cNvSpPr>
            <a:spLocks noGrp="1"/>
          </p:cNvSpPr>
          <p:nvPr>
            <p:ph type="title"/>
          </p:nvPr>
        </p:nvSpPr>
        <p:spPr>
          <a:xfrm>
            <a:off x="268224" y="282797"/>
            <a:ext cx="11253216" cy="482549"/>
          </a:xfrm>
        </p:spPr>
        <p:txBody>
          <a:bodyPr/>
          <a:lstStyle/>
          <a:p>
            <a:r>
              <a:rPr lang="en-US" dirty="0">
                <a:ea typeface="ＭＳ Ｐゴシック"/>
              </a:rPr>
              <a:t>Agenda (10 hours)</a:t>
            </a:r>
            <a:endParaRPr lang="en-US" dirty="0"/>
          </a:p>
        </p:txBody>
      </p:sp>
      <p:sp>
        <p:nvSpPr>
          <p:cNvPr id="4" name="Text Placeholder 2">
            <a:extLst>
              <a:ext uri="{FF2B5EF4-FFF2-40B4-BE49-F238E27FC236}">
                <a16:creationId xmlns:a16="http://schemas.microsoft.com/office/drawing/2014/main" id="{0D252155-4B2E-4162-B090-0DFFAEECF035}"/>
              </a:ext>
            </a:extLst>
          </p:cNvPr>
          <p:cNvSpPr txBox="1">
            <a:spLocks/>
          </p:cNvSpPr>
          <p:nvPr/>
        </p:nvSpPr>
        <p:spPr>
          <a:xfrm>
            <a:off x="268224" y="779412"/>
            <a:ext cx="11228613" cy="468000"/>
          </a:xfrm>
          <a:prstGeom prst="rect">
            <a:avLst/>
          </a:prstGeom>
        </p:spPr>
        <p:txBody>
          <a:bodyPr>
            <a:noAutofit/>
          </a:bodyPr>
          <a:lstStyle>
            <a:lvl1pPr marL="0" indent="0" algn="l" rtl="0" fontAlgn="base">
              <a:lnSpc>
                <a:spcPct val="100000"/>
              </a:lnSpc>
              <a:spcBef>
                <a:spcPts val="1000"/>
              </a:spcBef>
              <a:spcAft>
                <a:spcPct val="0"/>
              </a:spcAft>
              <a:buClr>
                <a:schemeClr val="accent2"/>
              </a:buClr>
              <a:buSzPct val="80000"/>
              <a:buFont typeface="Calibri" charset="0"/>
              <a:buNone/>
              <a:defRPr sz="2400" kern="1200">
                <a:solidFill>
                  <a:schemeClr val="accent2"/>
                </a:solidFill>
                <a:latin typeface="+mj-lt"/>
                <a:ea typeface="ＭＳ Ｐゴシック" charset="-128"/>
                <a:cs typeface="+mn-cs"/>
              </a:defRPr>
            </a:lvl1pPr>
            <a:lvl2pPr marL="342875" indent="0" algn="l" rtl="0" fontAlgn="base">
              <a:lnSpc>
                <a:spcPct val="90000"/>
              </a:lnSpc>
              <a:spcBef>
                <a:spcPts val="500"/>
              </a:spcBef>
              <a:spcAft>
                <a:spcPct val="0"/>
              </a:spcAft>
              <a:buClr>
                <a:schemeClr val="accent2"/>
              </a:buClr>
              <a:buFont typeface="Arial" charset="0"/>
              <a:buNone/>
              <a:defRPr sz="1200" kern="1200">
                <a:solidFill>
                  <a:schemeClr val="accent2"/>
                </a:solidFill>
                <a:latin typeface="+mj-lt"/>
                <a:ea typeface="ＭＳ Ｐゴシック" charset="-128"/>
                <a:cs typeface="+mn-cs"/>
              </a:defRPr>
            </a:lvl2pPr>
            <a:lvl3pPr marL="685749" indent="0" algn="l" rtl="0" fontAlgn="base">
              <a:lnSpc>
                <a:spcPct val="90000"/>
              </a:lnSpc>
              <a:spcBef>
                <a:spcPts val="500"/>
              </a:spcBef>
              <a:spcAft>
                <a:spcPct val="0"/>
              </a:spcAft>
              <a:buClr>
                <a:schemeClr val="accent2"/>
              </a:buClr>
              <a:buFont typeface="Arial" charset="0"/>
              <a:buNone/>
              <a:defRPr sz="1050" kern="1200">
                <a:solidFill>
                  <a:schemeClr val="accent2"/>
                </a:solidFill>
                <a:latin typeface="+mj-lt"/>
                <a:ea typeface="ＭＳ Ｐゴシック" charset="-128"/>
                <a:cs typeface="+mn-cs"/>
              </a:defRPr>
            </a:lvl3pPr>
            <a:lvl4pPr marL="1028624"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4pPr>
            <a:lvl5pPr marL="1371498"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endParaRPr lang="en-GB"/>
          </a:p>
        </p:txBody>
      </p:sp>
      <p:sp>
        <p:nvSpPr>
          <p:cNvPr id="2" name="ZoneTexte 1">
            <a:extLst>
              <a:ext uri="{FF2B5EF4-FFF2-40B4-BE49-F238E27FC236}">
                <a16:creationId xmlns:a16="http://schemas.microsoft.com/office/drawing/2014/main" id="{990A5901-99DB-4073-8E85-829465F4E10F}"/>
              </a:ext>
            </a:extLst>
          </p:cNvPr>
          <p:cNvSpPr txBox="1"/>
          <p:nvPr/>
        </p:nvSpPr>
        <p:spPr>
          <a:xfrm>
            <a:off x="604284" y="1073888"/>
            <a:ext cx="11442936"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800" b="1" dirty="0">
                <a:solidFill>
                  <a:srgbClr val="282828"/>
                </a:solidFill>
                <a:latin typeface="Calibri Light" panose="020F0302020204030204" pitchFamily="34" charset="0"/>
                <a:ea typeface="ＭＳ Ｐゴシック"/>
                <a:cs typeface="Calibri Light" panose="020F0302020204030204" pitchFamily="34" charset="0"/>
              </a:rPr>
              <a:t>Friday 16/02   – 8h15 to 11h45  </a:t>
            </a:r>
          </a:p>
          <a:p>
            <a:pPr marL="285750" indent="-285750">
              <a:buFont typeface="Arial" panose="020B0604020202020204" pitchFamily="34" charset="0"/>
              <a:buChar char="•"/>
            </a:pPr>
            <a:r>
              <a:rPr lang="fr-FR" dirty="0">
                <a:latin typeface="Calibri"/>
                <a:ea typeface="ＭＳ Ｐゴシック"/>
                <a:cs typeface="Calibri"/>
              </a:rPr>
              <a:t>08h15 – 09h45  </a:t>
            </a:r>
            <a:r>
              <a:rPr lang="fr-FR" dirty="0" err="1">
                <a:latin typeface="Calibri"/>
                <a:ea typeface="ＭＳ Ｐゴシック"/>
                <a:cs typeface="Calibri"/>
              </a:rPr>
              <a:t>Presentation</a:t>
            </a:r>
            <a:r>
              <a:rPr lang="fr-FR" dirty="0">
                <a:latin typeface="Calibri"/>
                <a:ea typeface="ＭＳ Ｐゴシック"/>
                <a:cs typeface="Calibri"/>
              </a:rPr>
              <a:t> of the case </a:t>
            </a:r>
            <a:r>
              <a:rPr lang="fr-FR" dirty="0" err="1">
                <a:latin typeface="Calibri"/>
                <a:ea typeface="ＭＳ Ｐゴシック"/>
                <a:cs typeface="Calibri"/>
              </a:rPr>
              <a:t>study</a:t>
            </a:r>
            <a:r>
              <a:rPr lang="fr-FR" dirty="0">
                <a:latin typeface="Calibri"/>
                <a:ea typeface="ＭＳ Ｐゴシック"/>
                <a:cs typeface="Calibri"/>
              </a:rPr>
              <a:t> (</a:t>
            </a:r>
            <a:r>
              <a:rPr lang="fr-FR" dirty="0" err="1">
                <a:latin typeface="Calibri"/>
                <a:ea typeface="ＭＳ Ｐゴシック"/>
                <a:cs typeface="Calibri"/>
              </a:rPr>
              <a:t>context</a:t>
            </a:r>
            <a:r>
              <a:rPr lang="fr-FR" dirty="0">
                <a:latin typeface="Calibri"/>
                <a:ea typeface="ＭＳ Ｐゴシック"/>
                <a:cs typeface="Calibri"/>
              </a:rPr>
              <a:t>, </a:t>
            </a:r>
            <a:r>
              <a:rPr lang="fr-FR" dirty="0" err="1">
                <a:latin typeface="Calibri"/>
                <a:ea typeface="ＭＳ Ｐゴシック"/>
                <a:cs typeface="Calibri"/>
              </a:rPr>
              <a:t>expected</a:t>
            </a:r>
            <a:r>
              <a:rPr lang="fr-FR" dirty="0">
                <a:latin typeface="Calibri"/>
                <a:ea typeface="ＭＳ Ｐゴシック"/>
                <a:cs typeface="Calibri"/>
              </a:rPr>
              <a:t> </a:t>
            </a:r>
            <a:r>
              <a:rPr lang="fr-FR" dirty="0" err="1">
                <a:latin typeface="Calibri"/>
                <a:ea typeface="ＭＳ Ｐゴシック"/>
                <a:cs typeface="Calibri"/>
              </a:rPr>
              <a:t>deliverables</a:t>
            </a:r>
            <a:r>
              <a:rPr lang="fr-FR" dirty="0">
                <a:latin typeface="Calibri"/>
                <a:ea typeface="ＭＳ Ｐゴシック"/>
                <a:cs typeface="Calibri"/>
              </a:rPr>
              <a:t>)</a:t>
            </a:r>
            <a:endParaRPr lang="fr-FR" dirty="0">
              <a:ea typeface="ＭＳ Ｐゴシック"/>
            </a:endParaRPr>
          </a:p>
          <a:p>
            <a:pPr marL="285750" indent="-285750">
              <a:buFont typeface="Arial" panose="020B0604020202020204" pitchFamily="34" charset="0"/>
              <a:buChar char="•"/>
            </a:pPr>
            <a:r>
              <a:rPr lang="fr-FR" dirty="0">
                <a:highlight>
                  <a:srgbClr val="FFFF00"/>
                </a:highlight>
                <a:latin typeface="Calibri"/>
                <a:ea typeface="ＭＳ Ｐゴシック"/>
                <a:cs typeface="Calibri"/>
              </a:rPr>
              <a:t>09h45 – 10h00  Break</a:t>
            </a:r>
          </a:p>
          <a:p>
            <a:pPr marL="285750" indent="-285750">
              <a:buFont typeface="Arial" panose="020B0604020202020204" pitchFamily="34" charset="0"/>
              <a:buChar char="•"/>
            </a:pPr>
            <a:r>
              <a:rPr lang="fr-FR" dirty="0">
                <a:latin typeface="Calibri"/>
                <a:ea typeface="ＭＳ Ｐゴシック"/>
                <a:cs typeface="Calibri"/>
              </a:rPr>
              <a:t>10h00 – 11h30  </a:t>
            </a:r>
            <a:r>
              <a:rPr lang="fr-FR" dirty="0" err="1">
                <a:latin typeface="Calibri"/>
                <a:ea typeface="ＭＳ Ｐゴシック"/>
                <a:cs typeface="Calibri"/>
              </a:rPr>
              <a:t>Teamwork</a:t>
            </a:r>
            <a:r>
              <a:rPr lang="fr-FR" dirty="0">
                <a:latin typeface="Calibri"/>
                <a:ea typeface="ＭＳ Ｐゴシック"/>
                <a:cs typeface="Calibri"/>
              </a:rPr>
              <a:t> (6 teams of ~7 </a:t>
            </a:r>
            <a:r>
              <a:rPr lang="fr-FR" dirty="0" err="1">
                <a:latin typeface="Calibri"/>
                <a:ea typeface="ＭＳ Ｐゴシック"/>
                <a:cs typeface="Calibri"/>
              </a:rPr>
              <a:t>students</a:t>
            </a:r>
            <a:r>
              <a:rPr lang="fr-FR" dirty="0">
                <a:latin typeface="Calibri"/>
                <a:ea typeface="ＭＳ Ｐゴシック"/>
                <a:cs typeface="Calibri"/>
              </a:rPr>
              <a:t>) + Q&amp;A (</a:t>
            </a:r>
            <a:r>
              <a:rPr lang="fr-FR" dirty="0" err="1">
                <a:latin typeface="Calibri"/>
                <a:ea typeface="ＭＳ Ｐゴシック"/>
                <a:cs typeface="Calibri"/>
              </a:rPr>
              <a:t>each</a:t>
            </a:r>
            <a:r>
              <a:rPr lang="fr-FR" dirty="0">
                <a:latin typeface="Calibri"/>
                <a:ea typeface="ＭＳ Ｐゴシック"/>
                <a:cs typeface="Calibri"/>
              </a:rPr>
              <a:t> group </a:t>
            </a:r>
            <a:r>
              <a:rPr lang="fr-FR" dirty="0" err="1">
                <a:latin typeface="Calibri"/>
                <a:ea typeface="ＭＳ Ｐゴシック"/>
                <a:cs typeface="Calibri"/>
              </a:rPr>
              <a:t>prepares</a:t>
            </a:r>
            <a:r>
              <a:rPr lang="fr-FR" dirty="0">
                <a:latin typeface="Calibri"/>
                <a:ea typeface="ＭＳ Ｐゴシック"/>
                <a:cs typeface="Calibri"/>
              </a:rPr>
              <a:t> a teams room and invite </a:t>
            </a:r>
            <a:r>
              <a:rPr lang="fr-FR" dirty="0">
                <a:latin typeface="Calibri"/>
                <a:ea typeface="ＭＳ Ｐゴシック"/>
                <a:cs typeface="Calibri"/>
                <a:hlinkClick r:id="rId3"/>
              </a:rPr>
              <a:t>glegrand@amadeus.com</a:t>
            </a:r>
            <a:r>
              <a:rPr lang="fr-FR" dirty="0">
                <a:latin typeface="Calibri"/>
                <a:ea typeface="ＭＳ Ｐゴシック"/>
                <a:cs typeface="Calibri"/>
              </a:rPr>
              <a:t> and </a:t>
            </a:r>
            <a:r>
              <a:rPr lang="fr-FR" dirty="0">
                <a:latin typeface="Calibri"/>
                <a:ea typeface="ＭＳ Ｐゴシック"/>
                <a:cs typeface="Calibri"/>
                <a:hlinkClick r:id="rId4"/>
              </a:rPr>
              <a:t>guillaume.legrand@centralesupelec.fr</a:t>
            </a:r>
            <a:r>
              <a:rPr lang="fr-FR" dirty="0">
                <a:latin typeface="Calibri"/>
                <a:ea typeface="ＭＳ Ｐゴシック"/>
                <a:cs typeface="Calibri"/>
              </a:rPr>
              <a:t>)</a:t>
            </a:r>
          </a:p>
          <a:p>
            <a:endParaRPr lang="fr-FR" dirty="0">
              <a:ea typeface="ＭＳ Ｐゴシック"/>
              <a:cs typeface="Calibri"/>
            </a:endParaRPr>
          </a:p>
          <a:p>
            <a:r>
              <a:rPr lang="fr-FR" sz="2800" b="1" dirty="0">
                <a:solidFill>
                  <a:srgbClr val="282828"/>
                </a:solidFill>
                <a:latin typeface="Calibri Light" panose="020F0302020204030204" pitchFamily="34" charset="0"/>
                <a:ea typeface="ＭＳ Ｐゴシック"/>
                <a:cs typeface="Calibri Light" panose="020F0302020204030204" pitchFamily="34" charset="0"/>
              </a:rPr>
              <a:t>Friday 15/03  –  13h30 to 16h45</a:t>
            </a:r>
            <a:endParaRPr lang="fr-FR" sz="2800" dirty="0">
              <a:solidFill>
                <a:srgbClr val="282828"/>
              </a:solidFill>
              <a:latin typeface="Calibri Light" panose="020F0302020204030204" pitchFamily="34" charset="0"/>
              <a:ea typeface="ＭＳ Ｐゴシック"/>
              <a:cs typeface="Calibri Light" panose="020F0302020204030204" pitchFamily="34" charset="0"/>
            </a:endParaRPr>
          </a:p>
          <a:p>
            <a:r>
              <a:rPr lang="fr-FR" dirty="0" err="1">
                <a:latin typeface="Calibri"/>
                <a:ea typeface="ＭＳ Ｐゴシック"/>
                <a:cs typeface="Calibri"/>
              </a:rPr>
              <a:t>Teamwork</a:t>
            </a:r>
            <a:r>
              <a:rPr lang="fr-FR" dirty="0">
                <a:latin typeface="Calibri"/>
                <a:ea typeface="ＭＳ Ｐゴシック"/>
                <a:cs typeface="Calibri"/>
              </a:rPr>
              <a:t> + checkpoint and Q&amp;A</a:t>
            </a:r>
            <a:endParaRPr lang="fr-FR" dirty="0">
              <a:ea typeface="ＭＳ Ｐゴシック"/>
            </a:endParaRPr>
          </a:p>
          <a:p>
            <a:r>
              <a:rPr lang="fr-FR" dirty="0">
                <a:latin typeface="Calibri"/>
                <a:ea typeface="ＭＳ Ｐゴシック"/>
                <a:cs typeface="Calibri"/>
              </a:rPr>
              <a:t>(Book a 30’ Teams meeting </a:t>
            </a:r>
            <a:r>
              <a:rPr lang="fr-FR" dirty="0" err="1">
                <a:latin typeface="Calibri"/>
                <a:ea typeface="ＭＳ Ｐゴシック"/>
                <a:cs typeface="Calibri"/>
              </a:rPr>
              <a:t>with</a:t>
            </a:r>
            <a:r>
              <a:rPr lang="fr-FR" dirty="0">
                <a:latin typeface="Calibri"/>
                <a:ea typeface="ＭＳ Ｐゴシック"/>
                <a:cs typeface="Calibri"/>
              </a:rPr>
              <a:t> me  - </a:t>
            </a:r>
            <a:r>
              <a:rPr lang="fr-FR" dirty="0">
                <a:latin typeface="Calibri"/>
                <a:ea typeface="ＭＳ Ｐゴシック"/>
                <a:cs typeface="Calibri"/>
                <a:hlinkClick r:id="rId3"/>
              </a:rPr>
              <a:t>glegrand@amadeus.com</a:t>
            </a:r>
            <a:r>
              <a:rPr lang="fr-FR" dirty="0">
                <a:latin typeface="Calibri"/>
                <a:ea typeface="ＭＳ Ｐゴシック"/>
                <a:cs typeface="Calibri"/>
              </a:rPr>
              <a:t> and </a:t>
            </a:r>
            <a:r>
              <a:rPr lang="fr-FR" dirty="0">
                <a:latin typeface="Calibri"/>
                <a:ea typeface="ＭＳ Ｐゴシック"/>
                <a:cs typeface="Calibri"/>
                <a:hlinkClick r:id="rId4"/>
              </a:rPr>
              <a:t>guillaume.legrand@centralesupelec.fr</a:t>
            </a:r>
            <a:r>
              <a:rPr lang="fr-FR" dirty="0">
                <a:latin typeface="Calibri"/>
                <a:ea typeface="ＭＳ Ｐゴシック"/>
                <a:cs typeface="Calibri"/>
              </a:rPr>
              <a:t>)</a:t>
            </a:r>
            <a:endParaRPr lang="en-US" dirty="0">
              <a:latin typeface="Calibri"/>
              <a:ea typeface="ＭＳ Ｐゴシック"/>
              <a:cs typeface="Calibri"/>
            </a:endParaRPr>
          </a:p>
          <a:p>
            <a:r>
              <a:rPr lang="fr-FR" dirty="0">
                <a:latin typeface="Calibri"/>
                <a:ea typeface="ＭＳ Ｐゴシック"/>
                <a:cs typeface="Calibri"/>
              </a:rPr>
              <a:t>13h30, 14h, 14h30, 15h, 15h30, 16h.</a:t>
            </a:r>
            <a:endParaRPr lang="fr-FR" dirty="0">
              <a:ea typeface="ＭＳ Ｐゴシック"/>
            </a:endParaRPr>
          </a:p>
          <a:p>
            <a:endParaRPr lang="fr-FR" b="1" dirty="0">
              <a:latin typeface="Calibri"/>
              <a:ea typeface="ＭＳ Ｐゴシック"/>
              <a:cs typeface="Calibri"/>
            </a:endParaRPr>
          </a:p>
          <a:p>
            <a:r>
              <a:rPr lang="fr-FR" sz="2800" b="1" dirty="0">
                <a:solidFill>
                  <a:srgbClr val="282828"/>
                </a:solidFill>
                <a:latin typeface="Calibri Light" panose="020F0302020204030204" pitchFamily="34" charset="0"/>
                <a:ea typeface="ＭＳ Ｐゴシック"/>
                <a:cs typeface="Calibri Light" panose="020F0302020204030204" pitchFamily="34" charset="0"/>
              </a:rPr>
              <a:t>Friday 12/04 –  13h30 to 16h45</a:t>
            </a:r>
            <a:endParaRPr lang="fr-FR" sz="2800" dirty="0">
              <a:solidFill>
                <a:srgbClr val="282828"/>
              </a:solidFill>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fr-FR" dirty="0">
                <a:latin typeface="Calibri"/>
                <a:ea typeface="ＭＳ Ｐゴシック"/>
                <a:cs typeface="Calibri"/>
              </a:rPr>
              <a:t>13h30 – 16h00  “Soutenance” (10’ </a:t>
            </a:r>
            <a:r>
              <a:rPr lang="fr-FR" dirty="0" err="1">
                <a:latin typeface="Calibri"/>
                <a:ea typeface="ＭＳ Ｐゴシック"/>
                <a:cs typeface="Calibri"/>
              </a:rPr>
              <a:t>presentation</a:t>
            </a:r>
            <a:r>
              <a:rPr lang="fr-FR" dirty="0">
                <a:latin typeface="Calibri"/>
                <a:ea typeface="ＭＳ Ｐゴシック"/>
                <a:cs typeface="Calibri"/>
              </a:rPr>
              <a:t>, 5’ </a:t>
            </a:r>
            <a:r>
              <a:rPr lang="fr-FR" dirty="0" err="1">
                <a:latin typeface="Calibri"/>
                <a:ea typeface="ＭＳ Ｐゴシック"/>
                <a:cs typeface="Calibri"/>
              </a:rPr>
              <a:t>demo</a:t>
            </a:r>
            <a:r>
              <a:rPr lang="fr-FR" dirty="0">
                <a:latin typeface="Calibri"/>
                <a:ea typeface="ＭＳ Ｐゴシック"/>
                <a:cs typeface="Calibri"/>
              </a:rPr>
              <a:t>, + few questions)</a:t>
            </a:r>
            <a:endParaRPr lang="fr-FR" dirty="0">
              <a:ea typeface="ＭＳ Ｐゴシック"/>
            </a:endParaRPr>
          </a:p>
          <a:p>
            <a:pPr marL="285750" indent="-285750">
              <a:buFont typeface="Arial" panose="020B0604020202020204" pitchFamily="34" charset="0"/>
              <a:buChar char="•"/>
            </a:pPr>
            <a:r>
              <a:rPr lang="fr-FR" dirty="0">
                <a:latin typeface="Calibri"/>
                <a:ea typeface="ＭＳ Ｐゴシック"/>
                <a:cs typeface="Calibri"/>
              </a:rPr>
              <a:t>16h00 – 16h45   </a:t>
            </a:r>
            <a:r>
              <a:rPr lang="fr-FR" dirty="0" err="1">
                <a:latin typeface="Calibri"/>
                <a:ea typeface="ＭＳ Ｐゴシック"/>
                <a:cs typeface="Calibri"/>
              </a:rPr>
              <a:t>Presentation</a:t>
            </a:r>
            <a:r>
              <a:rPr lang="fr-FR" dirty="0">
                <a:latin typeface="Calibri"/>
                <a:ea typeface="ＭＳ Ｐゴシック"/>
                <a:cs typeface="Calibri"/>
              </a:rPr>
              <a:t> of an Amadeus </a:t>
            </a:r>
            <a:r>
              <a:rPr lang="fr-FR" dirty="0" err="1">
                <a:latin typeface="Calibri"/>
                <a:ea typeface="ＭＳ Ｐゴシック"/>
                <a:cs typeface="Calibri"/>
              </a:rPr>
              <a:t>implementation</a:t>
            </a:r>
            <a:r>
              <a:rPr lang="fr-FR" dirty="0">
                <a:latin typeface="Calibri"/>
                <a:ea typeface="ＭＳ Ｐゴシック"/>
                <a:cs typeface="Calibri"/>
              </a:rPr>
              <a:t>, Q&amp;A, </a:t>
            </a:r>
            <a:r>
              <a:rPr lang="fr-FR" dirty="0" err="1">
                <a:latin typeface="Calibri"/>
                <a:ea typeface="ＭＳ Ｐゴシック"/>
                <a:cs typeface="Calibri"/>
              </a:rPr>
              <a:t>closure</a:t>
            </a:r>
            <a:r>
              <a:rPr lang="fr-FR" dirty="0">
                <a:latin typeface="Calibri"/>
                <a:ea typeface="ＭＳ Ｐゴシック"/>
                <a:cs typeface="Calibri"/>
              </a:rPr>
              <a:t>.</a:t>
            </a:r>
            <a:endParaRPr lang="fr-FR" dirty="0">
              <a:ea typeface="ＭＳ Ｐゴシック"/>
            </a:endParaRPr>
          </a:p>
          <a:p>
            <a:pPr algn="l"/>
            <a:endParaRPr lang="fr-FR" dirty="0">
              <a:cs typeface="Calibri"/>
            </a:endParaRPr>
          </a:p>
        </p:txBody>
      </p:sp>
    </p:spTree>
    <p:extLst>
      <p:ext uri="{BB962C8B-B14F-4D97-AF65-F5344CB8AC3E}">
        <p14:creationId xmlns:p14="http://schemas.microsoft.com/office/powerpoint/2010/main" val="2290905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6">
            <a:extLst>
              <a:ext uri="{FF2B5EF4-FFF2-40B4-BE49-F238E27FC236}">
                <a16:creationId xmlns:a16="http://schemas.microsoft.com/office/drawing/2014/main" id="{30086BF6-F8E9-4E01-8AA8-25FC412C8CAC}"/>
              </a:ext>
            </a:extLst>
          </p:cNvPr>
          <p:cNvSpPr>
            <a:spLocks noGrp="1"/>
          </p:cNvSpPr>
          <p:nvPr>
            <p:ph type="title"/>
          </p:nvPr>
        </p:nvSpPr>
        <p:spPr>
          <a:xfrm>
            <a:off x="268224" y="282797"/>
            <a:ext cx="11253216" cy="482549"/>
          </a:xfrm>
        </p:spPr>
        <p:txBody>
          <a:bodyPr/>
          <a:lstStyle/>
          <a:p>
            <a:r>
              <a:rPr lang="en-US" dirty="0">
                <a:ea typeface="ＭＳ Ｐゴシック"/>
              </a:rPr>
              <a:t>Agenda (9 hours)</a:t>
            </a:r>
            <a:endParaRPr lang="en-US" dirty="0"/>
          </a:p>
        </p:txBody>
      </p:sp>
      <p:sp>
        <p:nvSpPr>
          <p:cNvPr id="4" name="Text Placeholder 2">
            <a:extLst>
              <a:ext uri="{FF2B5EF4-FFF2-40B4-BE49-F238E27FC236}">
                <a16:creationId xmlns:a16="http://schemas.microsoft.com/office/drawing/2014/main" id="{0D252155-4B2E-4162-B090-0DFFAEECF035}"/>
              </a:ext>
            </a:extLst>
          </p:cNvPr>
          <p:cNvSpPr txBox="1">
            <a:spLocks/>
          </p:cNvSpPr>
          <p:nvPr/>
        </p:nvSpPr>
        <p:spPr>
          <a:xfrm>
            <a:off x="268224" y="779412"/>
            <a:ext cx="11228613" cy="468000"/>
          </a:xfrm>
          <a:prstGeom prst="rect">
            <a:avLst/>
          </a:prstGeom>
        </p:spPr>
        <p:txBody>
          <a:bodyPr>
            <a:noAutofit/>
          </a:bodyPr>
          <a:lstStyle>
            <a:lvl1pPr marL="0" indent="0" algn="l" rtl="0" fontAlgn="base">
              <a:lnSpc>
                <a:spcPct val="100000"/>
              </a:lnSpc>
              <a:spcBef>
                <a:spcPts val="1000"/>
              </a:spcBef>
              <a:spcAft>
                <a:spcPct val="0"/>
              </a:spcAft>
              <a:buClr>
                <a:schemeClr val="accent2"/>
              </a:buClr>
              <a:buSzPct val="80000"/>
              <a:buFont typeface="Calibri" charset="0"/>
              <a:buNone/>
              <a:defRPr sz="2400" kern="1200">
                <a:solidFill>
                  <a:schemeClr val="accent2"/>
                </a:solidFill>
                <a:latin typeface="+mj-lt"/>
                <a:ea typeface="ＭＳ Ｐゴシック" charset="-128"/>
                <a:cs typeface="+mn-cs"/>
              </a:defRPr>
            </a:lvl1pPr>
            <a:lvl2pPr marL="342875" indent="0" algn="l" rtl="0" fontAlgn="base">
              <a:lnSpc>
                <a:spcPct val="90000"/>
              </a:lnSpc>
              <a:spcBef>
                <a:spcPts val="500"/>
              </a:spcBef>
              <a:spcAft>
                <a:spcPct val="0"/>
              </a:spcAft>
              <a:buClr>
                <a:schemeClr val="accent2"/>
              </a:buClr>
              <a:buFont typeface="Arial" charset="0"/>
              <a:buNone/>
              <a:defRPr sz="1200" kern="1200">
                <a:solidFill>
                  <a:schemeClr val="accent2"/>
                </a:solidFill>
                <a:latin typeface="+mj-lt"/>
                <a:ea typeface="ＭＳ Ｐゴシック" charset="-128"/>
                <a:cs typeface="+mn-cs"/>
              </a:defRPr>
            </a:lvl2pPr>
            <a:lvl3pPr marL="685749" indent="0" algn="l" rtl="0" fontAlgn="base">
              <a:lnSpc>
                <a:spcPct val="90000"/>
              </a:lnSpc>
              <a:spcBef>
                <a:spcPts val="500"/>
              </a:spcBef>
              <a:spcAft>
                <a:spcPct val="0"/>
              </a:spcAft>
              <a:buClr>
                <a:schemeClr val="accent2"/>
              </a:buClr>
              <a:buFont typeface="Arial" charset="0"/>
              <a:buNone/>
              <a:defRPr sz="1050" kern="1200">
                <a:solidFill>
                  <a:schemeClr val="accent2"/>
                </a:solidFill>
                <a:latin typeface="+mj-lt"/>
                <a:ea typeface="ＭＳ Ｐゴシック" charset="-128"/>
                <a:cs typeface="+mn-cs"/>
              </a:defRPr>
            </a:lvl3pPr>
            <a:lvl4pPr marL="1028624"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4pPr>
            <a:lvl5pPr marL="1371498"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endParaRPr lang="en-GB"/>
          </a:p>
        </p:txBody>
      </p:sp>
      <p:sp>
        <p:nvSpPr>
          <p:cNvPr id="2" name="ZoneTexte 1">
            <a:extLst>
              <a:ext uri="{FF2B5EF4-FFF2-40B4-BE49-F238E27FC236}">
                <a16:creationId xmlns:a16="http://schemas.microsoft.com/office/drawing/2014/main" id="{990A5901-99DB-4073-8E85-829465F4E10F}"/>
              </a:ext>
            </a:extLst>
          </p:cNvPr>
          <p:cNvSpPr txBox="1"/>
          <p:nvPr/>
        </p:nvSpPr>
        <p:spPr>
          <a:xfrm>
            <a:off x="604284" y="1073888"/>
            <a:ext cx="11442936"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800" b="1" dirty="0">
                <a:solidFill>
                  <a:srgbClr val="282828"/>
                </a:solidFill>
                <a:latin typeface="Calibri Light" panose="020F0302020204030204" pitchFamily="34" charset="0"/>
                <a:ea typeface="ＭＳ Ｐゴシック"/>
                <a:cs typeface="Calibri Light" panose="020F0302020204030204" pitchFamily="34" charset="0"/>
              </a:rPr>
              <a:t>Friday 16/02   – 8h15 to 11h45  </a:t>
            </a:r>
          </a:p>
          <a:p>
            <a:pPr marL="285750" indent="-285750">
              <a:buFont typeface="Arial" panose="020B0604020202020204" pitchFamily="34" charset="0"/>
              <a:buChar char="•"/>
            </a:pPr>
            <a:r>
              <a:rPr lang="fr-FR" dirty="0">
                <a:highlight>
                  <a:srgbClr val="FFFF00"/>
                </a:highlight>
                <a:latin typeface="Calibri"/>
                <a:ea typeface="ＭＳ Ｐゴシック"/>
                <a:cs typeface="Calibri"/>
              </a:rPr>
              <a:t>08h15 – 09h45  </a:t>
            </a:r>
            <a:r>
              <a:rPr lang="fr-FR" dirty="0" err="1">
                <a:highlight>
                  <a:srgbClr val="FFFF00"/>
                </a:highlight>
                <a:latin typeface="Calibri"/>
                <a:ea typeface="ＭＳ Ｐゴシック"/>
                <a:cs typeface="Calibri"/>
              </a:rPr>
              <a:t>Presentation</a:t>
            </a:r>
            <a:r>
              <a:rPr lang="fr-FR" dirty="0">
                <a:highlight>
                  <a:srgbClr val="FFFF00"/>
                </a:highlight>
                <a:latin typeface="Calibri"/>
                <a:ea typeface="ＭＳ Ｐゴシック"/>
                <a:cs typeface="Calibri"/>
              </a:rPr>
              <a:t> of the case </a:t>
            </a:r>
            <a:r>
              <a:rPr lang="fr-FR" dirty="0" err="1">
                <a:highlight>
                  <a:srgbClr val="FFFF00"/>
                </a:highlight>
                <a:latin typeface="Calibri"/>
                <a:ea typeface="ＭＳ Ｐゴシック"/>
                <a:cs typeface="Calibri"/>
              </a:rPr>
              <a:t>study</a:t>
            </a:r>
            <a:r>
              <a:rPr lang="fr-FR" dirty="0">
                <a:highlight>
                  <a:srgbClr val="FFFF00"/>
                </a:highlight>
                <a:latin typeface="Calibri"/>
                <a:ea typeface="ＭＳ Ｐゴシック"/>
                <a:cs typeface="Calibri"/>
              </a:rPr>
              <a:t> </a:t>
            </a:r>
            <a:r>
              <a:rPr lang="fr-FR" dirty="0">
                <a:latin typeface="Calibri"/>
                <a:ea typeface="ＭＳ Ｐゴシック"/>
                <a:cs typeface="Calibri"/>
              </a:rPr>
              <a:t>(</a:t>
            </a:r>
            <a:r>
              <a:rPr lang="fr-FR" dirty="0" err="1">
                <a:latin typeface="Calibri"/>
                <a:ea typeface="ＭＳ Ｐゴシック"/>
                <a:cs typeface="Calibri"/>
              </a:rPr>
              <a:t>context</a:t>
            </a:r>
            <a:r>
              <a:rPr lang="fr-FR" dirty="0">
                <a:latin typeface="Calibri"/>
                <a:ea typeface="ＭＳ Ｐゴシック"/>
                <a:cs typeface="Calibri"/>
              </a:rPr>
              <a:t>, </a:t>
            </a:r>
            <a:r>
              <a:rPr lang="fr-FR" dirty="0" err="1">
                <a:latin typeface="Calibri"/>
                <a:ea typeface="ＭＳ Ｐゴシック"/>
                <a:cs typeface="Calibri"/>
              </a:rPr>
              <a:t>expected</a:t>
            </a:r>
            <a:r>
              <a:rPr lang="fr-FR" dirty="0">
                <a:latin typeface="Calibri"/>
                <a:ea typeface="ＭＳ Ｐゴシック"/>
                <a:cs typeface="Calibri"/>
              </a:rPr>
              <a:t> </a:t>
            </a:r>
            <a:r>
              <a:rPr lang="fr-FR" dirty="0" err="1">
                <a:latin typeface="Calibri"/>
                <a:ea typeface="ＭＳ Ｐゴシック"/>
                <a:cs typeface="Calibri"/>
              </a:rPr>
              <a:t>deliverables</a:t>
            </a:r>
            <a:r>
              <a:rPr lang="fr-FR" dirty="0">
                <a:latin typeface="Calibri"/>
                <a:ea typeface="ＭＳ Ｐゴシック"/>
                <a:cs typeface="Calibri"/>
              </a:rPr>
              <a:t>)</a:t>
            </a:r>
            <a:endParaRPr lang="fr-FR" dirty="0">
              <a:ea typeface="ＭＳ Ｐゴシック"/>
            </a:endParaRPr>
          </a:p>
          <a:p>
            <a:pPr marL="285750" indent="-285750">
              <a:buFont typeface="Arial" panose="020B0604020202020204" pitchFamily="34" charset="0"/>
              <a:buChar char="•"/>
            </a:pPr>
            <a:r>
              <a:rPr lang="fr-FR" dirty="0">
                <a:latin typeface="Calibri"/>
                <a:ea typeface="ＭＳ Ｐゴシック"/>
                <a:cs typeface="Calibri"/>
              </a:rPr>
              <a:t>09h45 – 10h00  Break</a:t>
            </a:r>
          </a:p>
          <a:p>
            <a:pPr marL="285750" indent="-285750">
              <a:buFont typeface="Arial" panose="020B0604020202020204" pitchFamily="34" charset="0"/>
              <a:buChar char="•"/>
            </a:pPr>
            <a:r>
              <a:rPr lang="fr-FR" dirty="0">
                <a:latin typeface="Calibri"/>
                <a:ea typeface="ＭＳ Ｐゴシック"/>
                <a:cs typeface="Calibri"/>
              </a:rPr>
              <a:t>10h00 – 11h30  </a:t>
            </a:r>
            <a:r>
              <a:rPr lang="fr-FR" dirty="0" err="1">
                <a:latin typeface="Calibri"/>
                <a:ea typeface="ＭＳ Ｐゴシック"/>
                <a:cs typeface="Calibri"/>
              </a:rPr>
              <a:t>Teamwork</a:t>
            </a:r>
            <a:r>
              <a:rPr lang="fr-FR" dirty="0">
                <a:latin typeface="Calibri"/>
                <a:ea typeface="ＭＳ Ｐゴシック"/>
                <a:cs typeface="Calibri"/>
              </a:rPr>
              <a:t> (6 teams of ~7 </a:t>
            </a:r>
            <a:r>
              <a:rPr lang="fr-FR" dirty="0" err="1">
                <a:latin typeface="Calibri"/>
                <a:ea typeface="ＭＳ Ｐゴシック"/>
                <a:cs typeface="Calibri"/>
              </a:rPr>
              <a:t>students</a:t>
            </a:r>
            <a:r>
              <a:rPr lang="fr-FR" dirty="0">
                <a:latin typeface="Calibri"/>
                <a:ea typeface="ＭＳ Ｐゴシック"/>
                <a:cs typeface="Calibri"/>
              </a:rPr>
              <a:t>) + Q&amp;A (</a:t>
            </a:r>
            <a:r>
              <a:rPr lang="fr-FR" dirty="0" err="1">
                <a:latin typeface="Calibri"/>
                <a:ea typeface="ＭＳ Ｐゴシック"/>
                <a:cs typeface="Calibri"/>
              </a:rPr>
              <a:t>each</a:t>
            </a:r>
            <a:r>
              <a:rPr lang="fr-FR" dirty="0">
                <a:latin typeface="Calibri"/>
                <a:ea typeface="ＭＳ Ｐゴシック"/>
                <a:cs typeface="Calibri"/>
              </a:rPr>
              <a:t> group </a:t>
            </a:r>
            <a:r>
              <a:rPr lang="fr-FR" dirty="0" err="1">
                <a:latin typeface="Calibri"/>
                <a:ea typeface="ＭＳ Ｐゴシック"/>
                <a:cs typeface="Calibri"/>
              </a:rPr>
              <a:t>prepares</a:t>
            </a:r>
            <a:r>
              <a:rPr lang="fr-FR" dirty="0">
                <a:latin typeface="Calibri"/>
                <a:ea typeface="ＭＳ Ｐゴシック"/>
                <a:cs typeface="Calibri"/>
              </a:rPr>
              <a:t> a teams room and invite </a:t>
            </a:r>
            <a:r>
              <a:rPr lang="fr-FR" dirty="0">
                <a:latin typeface="Calibri"/>
                <a:ea typeface="ＭＳ Ｐゴシック"/>
                <a:cs typeface="Calibri"/>
                <a:hlinkClick r:id="rId3"/>
              </a:rPr>
              <a:t>glegrand@amadeus.com</a:t>
            </a:r>
            <a:r>
              <a:rPr lang="fr-FR" dirty="0">
                <a:latin typeface="Calibri"/>
                <a:ea typeface="ＭＳ Ｐゴシック"/>
                <a:cs typeface="Calibri"/>
              </a:rPr>
              <a:t> and </a:t>
            </a:r>
            <a:r>
              <a:rPr lang="fr-FR" dirty="0">
                <a:latin typeface="Calibri"/>
                <a:ea typeface="ＭＳ Ｐゴシック"/>
                <a:cs typeface="Calibri"/>
                <a:hlinkClick r:id="rId4"/>
              </a:rPr>
              <a:t>guillaume.legrand@centralesupelec.fr</a:t>
            </a:r>
            <a:r>
              <a:rPr lang="fr-FR" dirty="0">
                <a:latin typeface="Calibri"/>
                <a:ea typeface="ＭＳ Ｐゴシック"/>
                <a:cs typeface="Calibri"/>
              </a:rPr>
              <a:t>)</a:t>
            </a:r>
          </a:p>
          <a:p>
            <a:endParaRPr lang="fr-FR" dirty="0">
              <a:ea typeface="ＭＳ Ｐゴシック"/>
              <a:cs typeface="Calibri"/>
            </a:endParaRPr>
          </a:p>
          <a:p>
            <a:r>
              <a:rPr lang="fr-FR" sz="2800" b="1" dirty="0">
                <a:solidFill>
                  <a:srgbClr val="282828"/>
                </a:solidFill>
                <a:latin typeface="Calibri Light" panose="020F0302020204030204" pitchFamily="34" charset="0"/>
                <a:ea typeface="ＭＳ Ｐゴシック"/>
                <a:cs typeface="Calibri Light" panose="020F0302020204030204" pitchFamily="34" charset="0"/>
              </a:rPr>
              <a:t>Friday 15/03  –  13h30 to 16h45</a:t>
            </a:r>
            <a:endParaRPr lang="fr-FR" sz="2800" dirty="0">
              <a:solidFill>
                <a:srgbClr val="282828"/>
              </a:solidFill>
              <a:latin typeface="Calibri Light" panose="020F0302020204030204" pitchFamily="34" charset="0"/>
              <a:ea typeface="ＭＳ Ｐゴシック"/>
              <a:cs typeface="Calibri Light" panose="020F0302020204030204" pitchFamily="34" charset="0"/>
            </a:endParaRPr>
          </a:p>
          <a:p>
            <a:r>
              <a:rPr lang="fr-FR" dirty="0" err="1">
                <a:latin typeface="Calibri"/>
                <a:ea typeface="ＭＳ Ｐゴシック"/>
                <a:cs typeface="Calibri"/>
              </a:rPr>
              <a:t>Teamwork</a:t>
            </a:r>
            <a:r>
              <a:rPr lang="fr-FR" dirty="0">
                <a:latin typeface="Calibri"/>
                <a:ea typeface="ＭＳ Ｐゴシック"/>
                <a:cs typeface="Calibri"/>
              </a:rPr>
              <a:t> + checkpoint and Q&amp;A</a:t>
            </a:r>
            <a:endParaRPr lang="fr-FR" dirty="0">
              <a:ea typeface="ＭＳ Ｐゴシック"/>
            </a:endParaRPr>
          </a:p>
          <a:p>
            <a:r>
              <a:rPr lang="fr-FR" dirty="0">
                <a:latin typeface="Calibri"/>
                <a:ea typeface="ＭＳ Ｐゴシック"/>
                <a:cs typeface="Calibri"/>
              </a:rPr>
              <a:t>(Book a 30’ Teams meeting </a:t>
            </a:r>
            <a:r>
              <a:rPr lang="fr-FR" dirty="0" err="1">
                <a:latin typeface="Calibri"/>
                <a:ea typeface="ＭＳ Ｐゴシック"/>
                <a:cs typeface="Calibri"/>
              </a:rPr>
              <a:t>with</a:t>
            </a:r>
            <a:r>
              <a:rPr lang="fr-FR" dirty="0">
                <a:latin typeface="Calibri"/>
                <a:ea typeface="ＭＳ Ｐゴシック"/>
                <a:cs typeface="Calibri"/>
              </a:rPr>
              <a:t> me  - </a:t>
            </a:r>
            <a:r>
              <a:rPr lang="fr-FR" dirty="0">
                <a:latin typeface="Calibri"/>
                <a:ea typeface="ＭＳ Ｐゴシック"/>
                <a:cs typeface="Calibri"/>
                <a:hlinkClick r:id="rId3"/>
              </a:rPr>
              <a:t>glegrand@amadeus.com</a:t>
            </a:r>
            <a:r>
              <a:rPr lang="fr-FR" dirty="0">
                <a:latin typeface="Calibri"/>
                <a:ea typeface="ＭＳ Ｐゴシック"/>
                <a:cs typeface="Calibri"/>
              </a:rPr>
              <a:t> and </a:t>
            </a:r>
            <a:r>
              <a:rPr lang="fr-FR" dirty="0">
                <a:latin typeface="Calibri"/>
                <a:ea typeface="ＭＳ Ｐゴシック"/>
                <a:cs typeface="Calibri"/>
                <a:hlinkClick r:id="rId4"/>
              </a:rPr>
              <a:t>guillaume.legrand@centralesupelec.fr</a:t>
            </a:r>
            <a:r>
              <a:rPr lang="fr-FR" dirty="0">
                <a:latin typeface="Calibri"/>
                <a:ea typeface="ＭＳ Ｐゴシック"/>
                <a:cs typeface="Calibri"/>
              </a:rPr>
              <a:t>)</a:t>
            </a:r>
            <a:endParaRPr lang="en-US" dirty="0">
              <a:latin typeface="Calibri"/>
              <a:ea typeface="ＭＳ Ｐゴシック"/>
              <a:cs typeface="Calibri"/>
            </a:endParaRPr>
          </a:p>
          <a:p>
            <a:r>
              <a:rPr lang="fr-FR" dirty="0">
                <a:latin typeface="Calibri"/>
                <a:ea typeface="ＭＳ Ｐゴシック"/>
                <a:cs typeface="Calibri"/>
              </a:rPr>
              <a:t>13h30, 14h, 14h30, 15h, 15h30, 16h.</a:t>
            </a:r>
            <a:endParaRPr lang="fr-FR" dirty="0">
              <a:ea typeface="ＭＳ Ｐゴシック"/>
            </a:endParaRPr>
          </a:p>
          <a:p>
            <a:endParaRPr lang="fr-FR" b="1" dirty="0">
              <a:latin typeface="Calibri"/>
              <a:ea typeface="ＭＳ Ｐゴシック"/>
              <a:cs typeface="Calibri"/>
            </a:endParaRPr>
          </a:p>
          <a:p>
            <a:r>
              <a:rPr lang="fr-FR" sz="2800" b="1" dirty="0">
                <a:solidFill>
                  <a:srgbClr val="282828"/>
                </a:solidFill>
                <a:latin typeface="Calibri Light" panose="020F0302020204030204" pitchFamily="34" charset="0"/>
                <a:ea typeface="ＭＳ Ｐゴシック"/>
                <a:cs typeface="Calibri Light" panose="020F0302020204030204" pitchFamily="34" charset="0"/>
              </a:rPr>
              <a:t>Friday 12/04 –  13h30 to 16h45</a:t>
            </a:r>
            <a:endParaRPr lang="fr-FR" sz="2800" dirty="0">
              <a:solidFill>
                <a:srgbClr val="282828"/>
              </a:solidFill>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fr-FR" dirty="0">
                <a:latin typeface="Calibri"/>
                <a:ea typeface="ＭＳ Ｐゴシック"/>
                <a:cs typeface="Calibri"/>
              </a:rPr>
              <a:t>13h30 – 16h00  “Soutenance” (10’ </a:t>
            </a:r>
            <a:r>
              <a:rPr lang="fr-FR" dirty="0" err="1">
                <a:latin typeface="Calibri"/>
                <a:ea typeface="ＭＳ Ｐゴシック"/>
                <a:cs typeface="Calibri"/>
              </a:rPr>
              <a:t>presentation</a:t>
            </a:r>
            <a:r>
              <a:rPr lang="fr-FR" dirty="0">
                <a:latin typeface="Calibri"/>
                <a:ea typeface="ＭＳ Ｐゴシック"/>
                <a:cs typeface="Calibri"/>
              </a:rPr>
              <a:t>, 5’ </a:t>
            </a:r>
            <a:r>
              <a:rPr lang="fr-FR" dirty="0" err="1">
                <a:latin typeface="Calibri"/>
                <a:ea typeface="ＭＳ Ｐゴシック"/>
                <a:cs typeface="Calibri"/>
              </a:rPr>
              <a:t>demo</a:t>
            </a:r>
            <a:r>
              <a:rPr lang="fr-FR" dirty="0">
                <a:latin typeface="Calibri"/>
                <a:ea typeface="ＭＳ Ｐゴシック"/>
                <a:cs typeface="Calibri"/>
              </a:rPr>
              <a:t>, + few questions)</a:t>
            </a:r>
            <a:endParaRPr lang="fr-FR" dirty="0">
              <a:ea typeface="ＭＳ Ｐゴシック"/>
            </a:endParaRPr>
          </a:p>
          <a:p>
            <a:pPr marL="285750" indent="-285750">
              <a:buFont typeface="Arial" panose="020B0604020202020204" pitchFamily="34" charset="0"/>
              <a:buChar char="•"/>
            </a:pPr>
            <a:r>
              <a:rPr lang="fr-FR" dirty="0">
                <a:latin typeface="Calibri"/>
                <a:ea typeface="ＭＳ Ｐゴシック"/>
                <a:cs typeface="Calibri"/>
              </a:rPr>
              <a:t>16h00 – 16h45   </a:t>
            </a:r>
            <a:r>
              <a:rPr lang="fr-FR" dirty="0" err="1">
                <a:latin typeface="Calibri"/>
                <a:ea typeface="ＭＳ Ｐゴシック"/>
                <a:cs typeface="Calibri"/>
              </a:rPr>
              <a:t>Presentation</a:t>
            </a:r>
            <a:r>
              <a:rPr lang="fr-FR" dirty="0">
                <a:latin typeface="Calibri"/>
                <a:ea typeface="ＭＳ Ｐゴシック"/>
                <a:cs typeface="Calibri"/>
              </a:rPr>
              <a:t> of an Amadeus </a:t>
            </a:r>
            <a:r>
              <a:rPr lang="fr-FR" dirty="0" err="1">
                <a:latin typeface="Calibri"/>
                <a:ea typeface="ＭＳ Ｐゴシック"/>
                <a:cs typeface="Calibri"/>
              </a:rPr>
              <a:t>implementation</a:t>
            </a:r>
            <a:r>
              <a:rPr lang="fr-FR" dirty="0">
                <a:latin typeface="Calibri"/>
                <a:ea typeface="ＭＳ Ｐゴシック"/>
                <a:cs typeface="Calibri"/>
              </a:rPr>
              <a:t>, Q&amp;A, </a:t>
            </a:r>
            <a:r>
              <a:rPr lang="fr-FR" dirty="0" err="1">
                <a:latin typeface="Calibri"/>
                <a:ea typeface="ＭＳ Ｐゴシック"/>
                <a:cs typeface="Calibri"/>
              </a:rPr>
              <a:t>closure</a:t>
            </a:r>
            <a:r>
              <a:rPr lang="fr-FR" dirty="0">
                <a:latin typeface="Calibri"/>
                <a:ea typeface="ＭＳ Ｐゴシック"/>
                <a:cs typeface="Calibri"/>
              </a:rPr>
              <a:t>.</a:t>
            </a:r>
            <a:endParaRPr lang="fr-FR" dirty="0">
              <a:ea typeface="ＭＳ Ｐゴシック"/>
            </a:endParaRPr>
          </a:p>
          <a:p>
            <a:pPr algn="l"/>
            <a:endParaRPr lang="fr-FR" dirty="0">
              <a:cs typeface="Calibri"/>
            </a:endParaRPr>
          </a:p>
        </p:txBody>
      </p:sp>
    </p:spTree>
    <p:extLst>
      <p:ext uri="{BB962C8B-B14F-4D97-AF65-F5344CB8AC3E}">
        <p14:creationId xmlns:p14="http://schemas.microsoft.com/office/powerpoint/2010/main" val="1436087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6">
            <a:extLst>
              <a:ext uri="{FF2B5EF4-FFF2-40B4-BE49-F238E27FC236}">
                <a16:creationId xmlns:a16="http://schemas.microsoft.com/office/drawing/2014/main" id="{30086BF6-F8E9-4E01-8AA8-25FC412C8CAC}"/>
              </a:ext>
            </a:extLst>
          </p:cNvPr>
          <p:cNvSpPr>
            <a:spLocks noGrp="1"/>
          </p:cNvSpPr>
          <p:nvPr>
            <p:ph type="title"/>
          </p:nvPr>
        </p:nvSpPr>
        <p:spPr>
          <a:xfrm>
            <a:off x="268224" y="282797"/>
            <a:ext cx="11253216" cy="482549"/>
          </a:xfrm>
        </p:spPr>
        <p:txBody>
          <a:bodyPr/>
          <a:lstStyle/>
          <a:p>
            <a:r>
              <a:rPr lang="en-US" dirty="0">
                <a:ea typeface="ＭＳ Ｐゴシック"/>
              </a:rPr>
              <a:t>Agenda (10 hours)</a:t>
            </a:r>
            <a:endParaRPr lang="en-US" dirty="0"/>
          </a:p>
        </p:txBody>
      </p:sp>
      <p:sp>
        <p:nvSpPr>
          <p:cNvPr id="4" name="Text Placeholder 2">
            <a:extLst>
              <a:ext uri="{FF2B5EF4-FFF2-40B4-BE49-F238E27FC236}">
                <a16:creationId xmlns:a16="http://schemas.microsoft.com/office/drawing/2014/main" id="{0D252155-4B2E-4162-B090-0DFFAEECF035}"/>
              </a:ext>
            </a:extLst>
          </p:cNvPr>
          <p:cNvSpPr txBox="1">
            <a:spLocks/>
          </p:cNvSpPr>
          <p:nvPr/>
        </p:nvSpPr>
        <p:spPr>
          <a:xfrm>
            <a:off x="268224" y="779412"/>
            <a:ext cx="11228613" cy="468000"/>
          </a:xfrm>
          <a:prstGeom prst="rect">
            <a:avLst/>
          </a:prstGeom>
        </p:spPr>
        <p:txBody>
          <a:bodyPr>
            <a:noAutofit/>
          </a:bodyPr>
          <a:lstStyle>
            <a:lvl1pPr marL="0" indent="0" algn="l" rtl="0" fontAlgn="base">
              <a:lnSpc>
                <a:spcPct val="100000"/>
              </a:lnSpc>
              <a:spcBef>
                <a:spcPts val="1000"/>
              </a:spcBef>
              <a:spcAft>
                <a:spcPct val="0"/>
              </a:spcAft>
              <a:buClr>
                <a:schemeClr val="accent2"/>
              </a:buClr>
              <a:buSzPct val="80000"/>
              <a:buFont typeface="Calibri" charset="0"/>
              <a:buNone/>
              <a:defRPr sz="2400" kern="1200">
                <a:solidFill>
                  <a:schemeClr val="accent2"/>
                </a:solidFill>
                <a:latin typeface="+mj-lt"/>
                <a:ea typeface="ＭＳ Ｐゴシック" charset="-128"/>
                <a:cs typeface="+mn-cs"/>
              </a:defRPr>
            </a:lvl1pPr>
            <a:lvl2pPr marL="342875" indent="0" algn="l" rtl="0" fontAlgn="base">
              <a:lnSpc>
                <a:spcPct val="90000"/>
              </a:lnSpc>
              <a:spcBef>
                <a:spcPts val="500"/>
              </a:spcBef>
              <a:spcAft>
                <a:spcPct val="0"/>
              </a:spcAft>
              <a:buClr>
                <a:schemeClr val="accent2"/>
              </a:buClr>
              <a:buFont typeface="Arial" charset="0"/>
              <a:buNone/>
              <a:defRPr sz="1200" kern="1200">
                <a:solidFill>
                  <a:schemeClr val="accent2"/>
                </a:solidFill>
                <a:latin typeface="+mj-lt"/>
                <a:ea typeface="ＭＳ Ｐゴシック" charset="-128"/>
                <a:cs typeface="+mn-cs"/>
              </a:defRPr>
            </a:lvl2pPr>
            <a:lvl3pPr marL="685749" indent="0" algn="l" rtl="0" fontAlgn="base">
              <a:lnSpc>
                <a:spcPct val="90000"/>
              </a:lnSpc>
              <a:spcBef>
                <a:spcPts val="500"/>
              </a:spcBef>
              <a:spcAft>
                <a:spcPct val="0"/>
              </a:spcAft>
              <a:buClr>
                <a:schemeClr val="accent2"/>
              </a:buClr>
              <a:buFont typeface="Arial" charset="0"/>
              <a:buNone/>
              <a:defRPr sz="1050" kern="1200">
                <a:solidFill>
                  <a:schemeClr val="accent2"/>
                </a:solidFill>
                <a:latin typeface="+mj-lt"/>
                <a:ea typeface="ＭＳ Ｐゴシック" charset="-128"/>
                <a:cs typeface="+mn-cs"/>
              </a:defRPr>
            </a:lvl3pPr>
            <a:lvl4pPr marL="1028624"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4pPr>
            <a:lvl5pPr marL="1371498"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endParaRPr lang="en-GB"/>
          </a:p>
        </p:txBody>
      </p:sp>
      <p:sp>
        <p:nvSpPr>
          <p:cNvPr id="2" name="ZoneTexte 1">
            <a:extLst>
              <a:ext uri="{FF2B5EF4-FFF2-40B4-BE49-F238E27FC236}">
                <a16:creationId xmlns:a16="http://schemas.microsoft.com/office/drawing/2014/main" id="{990A5901-99DB-4073-8E85-829465F4E10F}"/>
              </a:ext>
            </a:extLst>
          </p:cNvPr>
          <p:cNvSpPr txBox="1"/>
          <p:nvPr/>
        </p:nvSpPr>
        <p:spPr>
          <a:xfrm>
            <a:off x="604284" y="1073888"/>
            <a:ext cx="11442936"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800" b="1" dirty="0">
                <a:solidFill>
                  <a:srgbClr val="282828"/>
                </a:solidFill>
                <a:latin typeface="Calibri Light" panose="020F0302020204030204" pitchFamily="34" charset="0"/>
                <a:ea typeface="ＭＳ Ｐゴシック"/>
                <a:cs typeface="Calibri Light" panose="020F0302020204030204" pitchFamily="34" charset="0"/>
              </a:rPr>
              <a:t>Friday 16/02   – 8h15 to 11h45  </a:t>
            </a:r>
          </a:p>
          <a:p>
            <a:pPr marL="285750" indent="-285750">
              <a:buFont typeface="Arial" panose="020B0604020202020204" pitchFamily="34" charset="0"/>
              <a:buChar char="•"/>
            </a:pPr>
            <a:r>
              <a:rPr lang="fr-FR" dirty="0">
                <a:latin typeface="Calibri"/>
                <a:ea typeface="ＭＳ Ｐゴシック"/>
                <a:cs typeface="Calibri"/>
              </a:rPr>
              <a:t>08h15 – 09h45  </a:t>
            </a:r>
            <a:r>
              <a:rPr lang="fr-FR" dirty="0" err="1">
                <a:latin typeface="Calibri"/>
                <a:ea typeface="ＭＳ Ｐゴシック"/>
                <a:cs typeface="Calibri"/>
              </a:rPr>
              <a:t>Presentation</a:t>
            </a:r>
            <a:r>
              <a:rPr lang="fr-FR" dirty="0">
                <a:latin typeface="Calibri"/>
                <a:ea typeface="ＭＳ Ｐゴシック"/>
                <a:cs typeface="Calibri"/>
              </a:rPr>
              <a:t> of the case </a:t>
            </a:r>
            <a:r>
              <a:rPr lang="fr-FR" dirty="0" err="1">
                <a:latin typeface="Calibri"/>
                <a:ea typeface="ＭＳ Ｐゴシック"/>
                <a:cs typeface="Calibri"/>
              </a:rPr>
              <a:t>study</a:t>
            </a:r>
            <a:r>
              <a:rPr lang="fr-FR" dirty="0">
                <a:latin typeface="Calibri"/>
                <a:ea typeface="ＭＳ Ｐゴシック"/>
                <a:cs typeface="Calibri"/>
              </a:rPr>
              <a:t> (</a:t>
            </a:r>
            <a:r>
              <a:rPr lang="fr-FR" dirty="0" err="1">
                <a:latin typeface="Calibri"/>
                <a:ea typeface="ＭＳ Ｐゴシック"/>
                <a:cs typeface="Calibri"/>
              </a:rPr>
              <a:t>context</a:t>
            </a:r>
            <a:r>
              <a:rPr lang="fr-FR" dirty="0">
                <a:latin typeface="Calibri"/>
                <a:ea typeface="ＭＳ Ｐゴシック"/>
                <a:cs typeface="Calibri"/>
              </a:rPr>
              <a:t>, </a:t>
            </a:r>
            <a:r>
              <a:rPr lang="fr-FR" dirty="0" err="1">
                <a:latin typeface="Calibri"/>
                <a:ea typeface="ＭＳ Ｐゴシック"/>
                <a:cs typeface="Calibri"/>
              </a:rPr>
              <a:t>expected</a:t>
            </a:r>
            <a:r>
              <a:rPr lang="fr-FR" dirty="0">
                <a:latin typeface="Calibri"/>
                <a:ea typeface="ＭＳ Ｐゴシック"/>
                <a:cs typeface="Calibri"/>
              </a:rPr>
              <a:t> </a:t>
            </a:r>
            <a:r>
              <a:rPr lang="fr-FR" dirty="0" err="1">
                <a:latin typeface="Calibri"/>
                <a:ea typeface="ＭＳ Ｐゴシック"/>
                <a:cs typeface="Calibri"/>
              </a:rPr>
              <a:t>deliverables</a:t>
            </a:r>
            <a:r>
              <a:rPr lang="fr-FR" dirty="0">
                <a:latin typeface="Calibri"/>
                <a:ea typeface="ＭＳ Ｐゴシック"/>
                <a:cs typeface="Calibri"/>
              </a:rPr>
              <a:t>)</a:t>
            </a:r>
            <a:endParaRPr lang="fr-FR" dirty="0">
              <a:ea typeface="ＭＳ Ｐゴシック"/>
            </a:endParaRPr>
          </a:p>
          <a:p>
            <a:pPr marL="285750" indent="-285750">
              <a:buFont typeface="Arial" panose="020B0604020202020204" pitchFamily="34" charset="0"/>
              <a:buChar char="•"/>
            </a:pPr>
            <a:r>
              <a:rPr lang="fr-FR" dirty="0">
                <a:latin typeface="Calibri"/>
                <a:ea typeface="ＭＳ Ｐゴシック"/>
                <a:cs typeface="Calibri"/>
              </a:rPr>
              <a:t>09h45 – 10h00  Break</a:t>
            </a:r>
          </a:p>
          <a:p>
            <a:pPr marL="285750" indent="-285750">
              <a:buFont typeface="Arial" panose="020B0604020202020204" pitchFamily="34" charset="0"/>
              <a:buChar char="•"/>
            </a:pPr>
            <a:r>
              <a:rPr lang="fr-FR" dirty="0">
                <a:highlight>
                  <a:srgbClr val="FFFF00"/>
                </a:highlight>
                <a:latin typeface="Calibri"/>
                <a:ea typeface="ＭＳ Ｐゴシック"/>
                <a:cs typeface="Calibri"/>
              </a:rPr>
              <a:t>10h00 – 11h30  </a:t>
            </a:r>
            <a:r>
              <a:rPr lang="fr-FR" dirty="0" err="1">
                <a:highlight>
                  <a:srgbClr val="FFFF00"/>
                </a:highlight>
                <a:latin typeface="Calibri"/>
                <a:ea typeface="ＭＳ Ｐゴシック"/>
                <a:cs typeface="Calibri"/>
              </a:rPr>
              <a:t>Teamwork</a:t>
            </a:r>
            <a:r>
              <a:rPr lang="fr-FR" dirty="0">
                <a:highlight>
                  <a:srgbClr val="FFFF00"/>
                </a:highlight>
                <a:latin typeface="Calibri"/>
                <a:ea typeface="ＭＳ Ｐゴシック"/>
                <a:cs typeface="Calibri"/>
              </a:rPr>
              <a:t> </a:t>
            </a:r>
            <a:r>
              <a:rPr lang="fr-FR" dirty="0">
                <a:latin typeface="Calibri"/>
                <a:ea typeface="ＭＳ Ｐゴシック"/>
                <a:cs typeface="Calibri"/>
              </a:rPr>
              <a:t>(6 teams of ~7 </a:t>
            </a:r>
            <a:r>
              <a:rPr lang="fr-FR" dirty="0" err="1">
                <a:latin typeface="Calibri"/>
                <a:ea typeface="ＭＳ Ｐゴシック"/>
                <a:cs typeface="Calibri"/>
              </a:rPr>
              <a:t>students</a:t>
            </a:r>
            <a:r>
              <a:rPr lang="fr-FR" dirty="0">
                <a:latin typeface="Calibri"/>
                <a:ea typeface="ＭＳ Ｐゴシック"/>
                <a:cs typeface="Calibri"/>
              </a:rPr>
              <a:t>) + Q&amp;A (</a:t>
            </a:r>
            <a:r>
              <a:rPr lang="fr-FR" dirty="0" err="1">
                <a:latin typeface="Calibri"/>
                <a:ea typeface="ＭＳ Ｐゴシック"/>
                <a:cs typeface="Calibri"/>
              </a:rPr>
              <a:t>each</a:t>
            </a:r>
            <a:r>
              <a:rPr lang="fr-FR" dirty="0">
                <a:latin typeface="Calibri"/>
                <a:ea typeface="ＭＳ Ｐゴシック"/>
                <a:cs typeface="Calibri"/>
              </a:rPr>
              <a:t> group </a:t>
            </a:r>
            <a:r>
              <a:rPr lang="fr-FR" dirty="0" err="1">
                <a:latin typeface="Calibri"/>
                <a:ea typeface="ＭＳ Ｐゴシック"/>
                <a:cs typeface="Calibri"/>
              </a:rPr>
              <a:t>prepares</a:t>
            </a:r>
            <a:r>
              <a:rPr lang="fr-FR" dirty="0">
                <a:latin typeface="Calibri"/>
                <a:ea typeface="ＭＳ Ｐゴシック"/>
                <a:cs typeface="Calibri"/>
              </a:rPr>
              <a:t> a teams room and invite </a:t>
            </a:r>
            <a:r>
              <a:rPr lang="fr-FR" dirty="0">
                <a:latin typeface="Calibri"/>
                <a:ea typeface="ＭＳ Ｐゴシック"/>
                <a:cs typeface="Calibri"/>
                <a:hlinkClick r:id="rId3"/>
              </a:rPr>
              <a:t>glegrand@amadeus.com</a:t>
            </a:r>
            <a:r>
              <a:rPr lang="fr-FR" dirty="0">
                <a:latin typeface="Calibri"/>
                <a:ea typeface="ＭＳ Ｐゴシック"/>
                <a:cs typeface="Calibri"/>
              </a:rPr>
              <a:t> and </a:t>
            </a:r>
            <a:r>
              <a:rPr lang="fr-FR" dirty="0">
                <a:latin typeface="Calibri"/>
                <a:ea typeface="ＭＳ Ｐゴシック"/>
                <a:cs typeface="Calibri"/>
                <a:hlinkClick r:id="rId4"/>
              </a:rPr>
              <a:t>guillaume.legrand@centralesupelec.fr</a:t>
            </a:r>
            <a:r>
              <a:rPr lang="fr-FR" dirty="0">
                <a:latin typeface="Calibri"/>
                <a:ea typeface="ＭＳ Ｐゴシック"/>
                <a:cs typeface="Calibri"/>
              </a:rPr>
              <a:t>)</a:t>
            </a:r>
          </a:p>
          <a:p>
            <a:endParaRPr lang="fr-FR" dirty="0">
              <a:ea typeface="ＭＳ Ｐゴシック"/>
              <a:cs typeface="Calibri"/>
            </a:endParaRPr>
          </a:p>
          <a:p>
            <a:r>
              <a:rPr lang="fr-FR" sz="2800" b="1" dirty="0">
                <a:solidFill>
                  <a:srgbClr val="282828"/>
                </a:solidFill>
                <a:latin typeface="Calibri Light" panose="020F0302020204030204" pitchFamily="34" charset="0"/>
                <a:ea typeface="ＭＳ Ｐゴシック"/>
                <a:cs typeface="Calibri Light" panose="020F0302020204030204" pitchFamily="34" charset="0"/>
              </a:rPr>
              <a:t>Friday 15/03  –  13h30 to 16h45</a:t>
            </a:r>
            <a:endParaRPr lang="fr-FR" sz="2800" dirty="0">
              <a:solidFill>
                <a:srgbClr val="282828"/>
              </a:solidFill>
              <a:latin typeface="Calibri Light" panose="020F0302020204030204" pitchFamily="34" charset="0"/>
              <a:ea typeface="ＭＳ Ｐゴシック"/>
              <a:cs typeface="Calibri Light" panose="020F0302020204030204" pitchFamily="34" charset="0"/>
            </a:endParaRPr>
          </a:p>
          <a:p>
            <a:r>
              <a:rPr lang="fr-FR" dirty="0" err="1">
                <a:latin typeface="Calibri"/>
                <a:ea typeface="ＭＳ Ｐゴシック"/>
                <a:cs typeface="Calibri"/>
              </a:rPr>
              <a:t>Teamwork</a:t>
            </a:r>
            <a:r>
              <a:rPr lang="fr-FR" dirty="0">
                <a:latin typeface="Calibri"/>
                <a:ea typeface="ＭＳ Ｐゴシック"/>
                <a:cs typeface="Calibri"/>
              </a:rPr>
              <a:t> + checkpoint and Q&amp;A</a:t>
            </a:r>
            <a:endParaRPr lang="fr-FR" dirty="0">
              <a:ea typeface="ＭＳ Ｐゴシック"/>
            </a:endParaRPr>
          </a:p>
          <a:p>
            <a:r>
              <a:rPr lang="fr-FR" dirty="0">
                <a:latin typeface="Calibri"/>
                <a:ea typeface="ＭＳ Ｐゴシック"/>
                <a:cs typeface="Calibri"/>
              </a:rPr>
              <a:t>(Book a 30’ Teams meeting </a:t>
            </a:r>
            <a:r>
              <a:rPr lang="fr-FR" dirty="0" err="1">
                <a:latin typeface="Calibri"/>
                <a:ea typeface="ＭＳ Ｐゴシック"/>
                <a:cs typeface="Calibri"/>
              </a:rPr>
              <a:t>with</a:t>
            </a:r>
            <a:r>
              <a:rPr lang="fr-FR" dirty="0">
                <a:latin typeface="Calibri"/>
                <a:ea typeface="ＭＳ Ｐゴシック"/>
                <a:cs typeface="Calibri"/>
              </a:rPr>
              <a:t> me  - </a:t>
            </a:r>
            <a:r>
              <a:rPr lang="fr-FR" dirty="0">
                <a:latin typeface="Calibri"/>
                <a:ea typeface="ＭＳ Ｐゴシック"/>
                <a:cs typeface="Calibri"/>
                <a:hlinkClick r:id="rId3"/>
              </a:rPr>
              <a:t>glegrand@amadeus.com</a:t>
            </a:r>
            <a:r>
              <a:rPr lang="fr-FR" dirty="0">
                <a:latin typeface="Calibri"/>
                <a:ea typeface="ＭＳ Ｐゴシック"/>
                <a:cs typeface="Calibri"/>
              </a:rPr>
              <a:t> and </a:t>
            </a:r>
            <a:r>
              <a:rPr lang="fr-FR" dirty="0">
                <a:latin typeface="Calibri"/>
                <a:ea typeface="ＭＳ Ｐゴシック"/>
                <a:cs typeface="Calibri"/>
                <a:hlinkClick r:id="rId4"/>
              </a:rPr>
              <a:t>guillaume.legrand@centralesupelec.fr</a:t>
            </a:r>
            <a:r>
              <a:rPr lang="fr-FR" dirty="0">
                <a:latin typeface="Calibri"/>
                <a:ea typeface="ＭＳ Ｐゴシック"/>
                <a:cs typeface="Calibri"/>
              </a:rPr>
              <a:t>)</a:t>
            </a:r>
            <a:endParaRPr lang="en-US" dirty="0">
              <a:latin typeface="Calibri"/>
              <a:ea typeface="ＭＳ Ｐゴシック"/>
              <a:cs typeface="Calibri"/>
            </a:endParaRPr>
          </a:p>
          <a:p>
            <a:r>
              <a:rPr lang="fr-FR" dirty="0">
                <a:latin typeface="Calibri"/>
                <a:ea typeface="ＭＳ Ｐゴシック"/>
                <a:cs typeface="Calibri"/>
              </a:rPr>
              <a:t>13h30, 14h, 14h30, 15h, 15h30, 16h.</a:t>
            </a:r>
            <a:endParaRPr lang="fr-FR" dirty="0">
              <a:ea typeface="ＭＳ Ｐゴシック"/>
            </a:endParaRPr>
          </a:p>
          <a:p>
            <a:endParaRPr lang="fr-FR" b="1" dirty="0">
              <a:latin typeface="Calibri"/>
              <a:ea typeface="ＭＳ Ｐゴシック"/>
              <a:cs typeface="Calibri"/>
            </a:endParaRPr>
          </a:p>
          <a:p>
            <a:r>
              <a:rPr lang="fr-FR" sz="2800" b="1" dirty="0">
                <a:solidFill>
                  <a:srgbClr val="282828"/>
                </a:solidFill>
                <a:latin typeface="Calibri Light" panose="020F0302020204030204" pitchFamily="34" charset="0"/>
                <a:ea typeface="ＭＳ Ｐゴシック"/>
                <a:cs typeface="Calibri Light" panose="020F0302020204030204" pitchFamily="34" charset="0"/>
              </a:rPr>
              <a:t>Friday 12/04 –  13h30 to 16h45</a:t>
            </a:r>
            <a:endParaRPr lang="fr-FR" sz="2800" dirty="0">
              <a:solidFill>
                <a:srgbClr val="282828"/>
              </a:solidFill>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fr-FR" dirty="0">
                <a:latin typeface="Calibri"/>
                <a:ea typeface="ＭＳ Ｐゴシック"/>
                <a:cs typeface="Calibri"/>
              </a:rPr>
              <a:t>13h30 – 16h00  “Soutenance” (10’ </a:t>
            </a:r>
            <a:r>
              <a:rPr lang="fr-FR" dirty="0" err="1">
                <a:latin typeface="Calibri"/>
                <a:ea typeface="ＭＳ Ｐゴシック"/>
                <a:cs typeface="Calibri"/>
              </a:rPr>
              <a:t>presentation</a:t>
            </a:r>
            <a:r>
              <a:rPr lang="fr-FR" dirty="0">
                <a:latin typeface="Calibri"/>
                <a:ea typeface="ＭＳ Ｐゴシック"/>
                <a:cs typeface="Calibri"/>
              </a:rPr>
              <a:t>, 5’ </a:t>
            </a:r>
            <a:r>
              <a:rPr lang="fr-FR" dirty="0" err="1">
                <a:latin typeface="Calibri"/>
                <a:ea typeface="ＭＳ Ｐゴシック"/>
                <a:cs typeface="Calibri"/>
              </a:rPr>
              <a:t>demo</a:t>
            </a:r>
            <a:r>
              <a:rPr lang="fr-FR" dirty="0">
                <a:latin typeface="Calibri"/>
                <a:ea typeface="ＭＳ Ｐゴシック"/>
                <a:cs typeface="Calibri"/>
              </a:rPr>
              <a:t>, + few questions)</a:t>
            </a:r>
            <a:endParaRPr lang="fr-FR" dirty="0">
              <a:ea typeface="ＭＳ Ｐゴシック"/>
            </a:endParaRPr>
          </a:p>
          <a:p>
            <a:pPr marL="285750" indent="-285750">
              <a:buFont typeface="Arial" panose="020B0604020202020204" pitchFamily="34" charset="0"/>
              <a:buChar char="•"/>
            </a:pPr>
            <a:r>
              <a:rPr lang="fr-FR" dirty="0">
                <a:latin typeface="Calibri"/>
                <a:ea typeface="ＭＳ Ｐゴシック"/>
                <a:cs typeface="Calibri"/>
              </a:rPr>
              <a:t>16h00 – 16h45   </a:t>
            </a:r>
            <a:r>
              <a:rPr lang="fr-FR" dirty="0" err="1">
                <a:latin typeface="Calibri"/>
                <a:ea typeface="ＭＳ Ｐゴシック"/>
                <a:cs typeface="Calibri"/>
              </a:rPr>
              <a:t>Presentation</a:t>
            </a:r>
            <a:r>
              <a:rPr lang="fr-FR" dirty="0">
                <a:latin typeface="Calibri"/>
                <a:ea typeface="ＭＳ Ｐゴシック"/>
                <a:cs typeface="Calibri"/>
              </a:rPr>
              <a:t> of an Amadeus </a:t>
            </a:r>
            <a:r>
              <a:rPr lang="fr-FR" dirty="0" err="1">
                <a:latin typeface="Calibri"/>
                <a:ea typeface="ＭＳ Ｐゴシック"/>
                <a:cs typeface="Calibri"/>
              </a:rPr>
              <a:t>implementation</a:t>
            </a:r>
            <a:r>
              <a:rPr lang="fr-FR" dirty="0">
                <a:latin typeface="Calibri"/>
                <a:ea typeface="ＭＳ Ｐゴシック"/>
                <a:cs typeface="Calibri"/>
              </a:rPr>
              <a:t>, Q&amp;A, </a:t>
            </a:r>
            <a:r>
              <a:rPr lang="fr-FR" dirty="0" err="1">
                <a:latin typeface="Calibri"/>
                <a:ea typeface="ＭＳ Ｐゴシック"/>
                <a:cs typeface="Calibri"/>
              </a:rPr>
              <a:t>closure</a:t>
            </a:r>
            <a:r>
              <a:rPr lang="fr-FR" dirty="0">
                <a:latin typeface="Calibri"/>
                <a:ea typeface="ＭＳ Ｐゴシック"/>
                <a:cs typeface="Calibri"/>
              </a:rPr>
              <a:t>.</a:t>
            </a:r>
            <a:endParaRPr lang="fr-FR" dirty="0">
              <a:ea typeface="ＭＳ Ｐゴシック"/>
            </a:endParaRPr>
          </a:p>
          <a:p>
            <a:pPr algn="l"/>
            <a:endParaRPr lang="fr-FR" dirty="0">
              <a:cs typeface="Calibri"/>
            </a:endParaRPr>
          </a:p>
        </p:txBody>
      </p:sp>
    </p:spTree>
    <p:extLst>
      <p:ext uri="{BB962C8B-B14F-4D97-AF65-F5344CB8AC3E}">
        <p14:creationId xmlns:p14="http://schemas.microsoft.com/office/powerpoint/2010/main" val="2005163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Rectangle 259"/>
          <p:cNvSpPr/>
          <p:nvPr/>
        </p:nvSpPr>
        <p:spPr>
          <a:xfrm>
            <a:off x="0" y="-141434"/>
            <a:ext cx="12192000" cy="6999434"/>
          </a:xfrm>
          <a:prstGeom prst="rect">
            <a:avLst/>
          </a:prstGeom>
          <a:gradFill flip="none" rotWithShape="1">
            <a:gsLst>
              <a:gs pos="50000">
                <a:srgbClr val="007CC8"/>
              </a:gs>
              <a:gs pos="0">
                <a:srgbClr val="00A9E0">
                  <a:alpha val="90000"/>
                </a:srgbClr>
              </a:gs>
              <a:gs pos="100000">
                <a:srgbClr val="005EB8"/>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3073" y="3122428"/>
            <a:ext cx="11252200" cy="466725"/>
          </a:xfrm>
        </p:spPr>
        <p:txBody>
          <a:bodyPr>
            <a:normAutofit fontScale="90000"/>
          </a:bodyPr>
          <a:lstStyle/>
          <a:p>
            <a:r>
              <a:rPr lang="en-US">
                <a:solidFill>
                  <a:schemeClr val="bg1"/>
                </a:solidFill>
                <a:latin typeface="Calibri"/>
                <a:ea typeface="ＭＳ Ｐゴシック"/>
                <a:cs typeface="Calibri Light"/>
              </a:rPr>
              <a:t>It is time to join your group and start the study.</a:t>
            </a:r>
            <a:br>
              <a:rPr lang="en-US">
                <a:latin typeface="Calibri"/>
                <a:ea typeface="ＭＳ Ｐゴシック"/>
                <a:cs typeface="Calibri Light"/>
              </a:rPr>
            </a:br>
            <a:r>
              <a:rPr lang="en-US">
                <a:solidFill>
                  <a:schemeClr val="bg1"/>
                </a:solidFill>
                <a:latin typeface="Calibri"/>
                <a:ea typeface="ＭＳ Ｐゴシック"/>
                <a:cs typeface="Calibri Light"/>
              </a:rPr>
              <a:t>Please create a Teams room (with the group name) and invite me (</a:t>
            </a:r>
            <a:r>
              <a:rPr lang="fr-FR">
                <a:solidFill>
                  <a:schemeClr val="bg1"/>
                </a:solidFill>
                <a:latin typeface="Calibri"/>
                <a:ea typeface="ＭＳ Ｐゴシック"/>
                <a:cs typeface="Calibri"/>
              </a:rPr>
              <a:t>glegrand@amadeus.com and guillaume.legrand@centralesupelec.fr​)</a:t>
            </a:r>
            <a:br>
              <a:rPr lang="fr-FR">
                <a:latin typeface="Calibri"/>
                <a:cs typeface="Calibri"/>
              </a:rPr>
            </a:br>
            <a:endParaRPr lang="fr-FR">
              <a:solidFill>
                <a:schemeClr val="bg1"/>
              </a:solidFill>
              <a:latin typeface="Calibri"/>
              <a:cs typeface="Calibri"/>
            </a:endParaRPr>
          </a:p>
        </p:txBody>
      </p:sp>
      <p:sp>
        <p:nvSpPr>
          <p:cNvPr id="264" name="Freeform 263"/>
          <p:cNvSpPr>
            <a:spLocks noEditPoints="1"/>
          </p:cNvSpPr>
          <p:nvPr/>
        </p:nvSpPr>
        <p:spPr bwMode="auto">
          <a:xfrm>
            <a:off x="10833517" y="6533899"/>
            <a:ext cx="742135" cy="102870"/>
          </a:xfrm>
          <a:custGeom>
            <a:avLst/>
            <a:gdLst>
              <a:gd name="T0" fmla="*/ 246 w 363"/>
              <a:gd name="T1" fmla="*/ 48 h 48"/>
              <a:gd name="T2" fmla="*/ 262 w 363"/>
              <a:gd name="T3" fmla="*/ 39 h 48"/>
              <a:gd name="T4" fmla="*/ 238 w 363"/>
              <a:gd name="T5" fmla="*/ 39 h 48"/>
              <a:gd name="T6" fmla="*/ 259 w 363"/>
              <a:gd name="T7" fmla="*/ 27 h 48"/>
              <a:gd name="T8" fmla="*/ 238 w 363"/>
              <a:gd name="T9" fmla="*/ 19 h 48"/>
              <a:gd name="T10" fmla="*/ 248 w 363"/>
              <a:gd name="T11" fmla="*/ 8 h 48"/>
              <a:gd name="T12" fmla="*/ 261 w 363"/>
              <a:gd name="T13" fmla="*/ 1 h 48"/>
              <a:gd name="T14" fmla="*/ 228 w 363"/>
              <a:gd name="T15" fmla="*/ 2 h 48"/>
              <a:gd name="T16" fmla="*/ 81 w 363"/>
              <a:gd name="T17" fmla="*/ 27 h 48"/>
              <a:gd name="T18" fmla="*/ 79 w 363"/>
              <a:gd name="T19" fmla="*/ 27 h 48"/>
              <a:gd name="T20" fmla="*/ 62 w 363"/>
              <a:gd name="T21" fmla="*/ 0 h 48"/>
              <a:gd name="T22" fmla="*/ 52 w 363"/>
              <a:gd name="T23" fmla="*/ 47 h 48"/>
              <a:gd name="T24" fmla="*/ 65 w 363"/>
              <a:gd name="T25" fmla="*/ 15 h 48"/>
              <a:gd name="T26" fmla="*/ 80 w 363"/>
              <a:gd name="T27" fmla="*/ 42 h 48"/>
              <a:gd name="T28" fmla="*/ 95 w 363"/>
              <a:gd name="T29" fmla="*/ 15 h 48"/>
              <a:gd name="T30" fmla="*/ 108 w 363"/>
              <a:gd name="T31" fmla="*/ 47 h 48"/>
              <a:gd name="T32" fmla="*/ 98 w 363"/>
              <a:gd name="T33" fmla="*/ 0 h 48"/>
              <a:gd name="T34" fmla="*/ 81 w 363"/>
              <a:gd name="T35" fmla="*/ 27 h 48"/>
              <a:gd name="T36" fmla="*/ 17 w 363"/>
              <a:gd name="T37" fmla="*/ 40 h 48"/>
              <a:gd name="T38" fmla="*/ 18 w 363"/>
              <a:gd name="T39" fmla="*/ 27 h 48"/>
              <a:gd name="T40" fmla="*/ 29 w 363"/>
              <a:gd name="T41" fmla="*/ 37 h 48"/>
              <a:gd name="T42" fmla="*/ 3 w 363"/>
              <a:gd name="T43" fmla="*/ 3 h 48"/>
              <a:gd name="T44" fmla="*/ 20 w 363"/>
              <a:gd name="T45" fmla="*/ 9 h 48"/>
              <a:gd name="T46" fmla="*/ 29 w 363"/>
              <a:gd name="T47" fmla="*/ 19 h 48"/>
              <a:gd name="T48" fmla="*/ 0 w 363"/>
              <a:gd name="T49" fmla="*/ 34 h 48"/>
              <a:gd name="T50" fmla="*/ 29 w 363"/>
              <a:gd name="T51" fmla="*/ 44 h 48"/>
              <a:gd name="T52" fmla="*/ 39 w 363"/>
              <a:gd name="T53" fmla="*/ 13 h 48"/>
              <a:gd name="T54" fmla="*/ 147 w 363"/>
              <a:gd name="T55" fmla="*/ 37 h 48"/>
              <a:gd name="T56" fmla="*/ 128 w 363"/>
              <a:gd name="T57" fmla="*/ 34 h 48"/>
              <a:gd name="T58" fmla="*/ 147 w 363"/>
              <a:gd name="T59" fmla="*/ 26 h 48"/>
              <a:gd name="T60" fmla="*/ 141 w 363"/>
              <a:gd name="T61" fmla="*/ 0 h 48"/>
              <a:gd name="T62" fmla="*/ 124 w 363"/>
              <a:gd name="T63" fmla="*/ 11 h 48"/>
              <a:gd name="T64" fmla="*/ 147 w 363"/>
              <a:gd name="T65" fmla="*/ 16 h 48"/>
              <a:gd name="T66" fmla="*/ 138 w 363"/>
              <a:gd name="T67" fmla="*/ 19 h 48"/>
              <a:gd name="T68" fmla="*/ 133 w 363"/>
              <a:gd name="T69" fmla="*/ 48 h 48"/>
              <a:gd name="T70" fmla="*/ 158 w 363"/>
              <a:gd name="T71" fmla="*/ 46 h 48"/>
              <a:gd name="T72" fmla="*/ 141 w 363"/>
              <a:gd name="T73" fmla="*/ 0 h 48"/>
              <a:gd name="T74" fmla="*/ 293 w 363"/>
              <a:gd name="T75" fmla="*/ 39 h 48"/>
              <a:gd name="T76" fmla="*/ 284 w 363"/>
              <a:gd name="T77" fmla="*/ 0 h 48"/>
              <a:gd name="T78" fmla="*/ 274 w 363"/>
              <a:gd name="T79" fmla="*/ 1 h 48"/>
              <a:gd name="T80" fmla="*/ 290 w 363"/>
              <a:gd name="T81" fmla="*/ 48 h 48"/>
              <a:gd name="T82" fmla="*/ 316 w 363"/>
              <a:gd name="T83" fmla="*/ 46 h 48"/>
              <a:gd name="T84" fmla="*/ 308 w 363"/>
              <a:gd name="T85" fmla="*/ 0 h 48"/>
              <a:gd name="T86" fmla="*/ 305 w 363"/>
              <a:gd name="T87" fmla="*/ 35 h 48"/>
              <a:gd name="T88" fmla="*/ 344 w 363"/>
              <a:gd name="T89" fmla="*/ 48 h 48"/>
              <a:gd name="T90" fmla="*/ 348 w 363"/>
              <a:gd name="T91" fmla="*/ 19 h 48"/>
              <a:gd name="T92" fmla="*/ 347 w 363"/>
              <a:gd name="T93" fmla="*/ 8 h 48"/>
              <a:gd name="T94" fmla="*/ 361 w 363"/>
              <a:gd name="T95" fmla="*/ 3 h 48"/>
              <a:gd name="T96" fmla="*/ 329 w 363"/>
              <a:gd name="T97" fmla="*/ 13 h 48"/>
              <a:gd name="T98" fmla="*/ 352 w 363"/>
              <a:gd name="T99" fmla="*/ 34 h 48"/>
              <a:gd name="T100" fmla="*/ 330 w 363"/>
              <a:gd name="T101" fmla="*/ 38 h 48"/>
              <a:gd name="T102" fmla="*/ 183 w 363"/>
              <a:gd name="T103" fmla="*/ 9 h 48"/>
              <a:gd name="T104" fmla="*/ 205 w 363"/>
              <a:gd name="T105" fmla="*/ 23 h 48"/>
              <a:gd name="T106" fmla="*/ 183 w 363"/>
              <a:gd name="T107" fmla="*/ 39 h 48"/>
              <a:gd name="T108" fmla="*/ 192 w 363"/>
              <a:gd name="T109" fmla="*/ 0 h 48"/>
              <a:gd name="T110" fmla="*/ 173 w 363"/>
              <a:gd name="T111" fmla="*/ 46 h 48"/>
              <a:gd name="T112" fmla="*/ 216 w 363"/>
              <a:gd name="T113" fmla="*/ 2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3" h="48">
                <a:moveTo>
                  <a:pt x="228" y="46"/>
                </a:moveTo>
                <a:cubicBezTo>
                  <a:pt x="228" y="46"/>
                  <a:pt x="236" y="48"/>
                  <a:pt x="246" y="48"/>
                </a:cubicBezTo>
                <a:cubicBezTo>
                  <a:pt x="257" y="48"/>
                  <a:pt x="262" y="47"/>
                  <a:pt x="262" y="47"/>
                </a:cubicBezTo>
                <a:cubicBezTo>
                  <a:pt x="262" y="39"/>
                  <a:pt x="262" y="39"/>
                  <a:pt x="262" y="39"/>
                </a:cubicBezTo>
                <a:cubicBezTo>
                  <a:pt x="262" y="39"/>
                  <a:pt x="257" y="40"/>
                  <a:pt x="249" y="40"/>
                </a:cubicBezTo>
                <a:cubicBezTo>
                  <a:pt x="242" y="40"/>
                  <a:pt x="238" y="39"/>
                  <a:pt x="238" y="39"/>
                </a:cubicBezTo>
                <a:cubicBezTo>
                  <a:pt x="238" y="27"/>
                  <a:pt x="238" y="27"/>
                  <a:pt x="238" y="27"/>
                </a:cubicBezTo>
                <a:cubicBezTo>
                  <a:pt x="259" y="27"/>
                  <a:pt x="259" y="27"/>
                  <a:pt x="259" y="27"/>
                </a:cubicBezTo>
                <a:cubicBezTo>
                  <a:pt x="259" y="19"/>
                  <a:pt x="259" y="19"/>
                  <a:pt x="259" y="19"/>
                </a:cubicBezTo>
                <a:cubicBezTo>
                  <a:pt x="238" y="19"/>
                  <a:pt x="238" y="19"/>
                  <a:pt x="238" y="19"/>
                </a:cubicBezTo>
                <a:cubicBezTo>
                  <a:pt x="238" y="9"/>
                  <a:pt x="238" y="9"/>
                  <a:pt x="238" y="9"/>
                </a:cubicBezTo>
                <a:cubicBezTo>
                  <a:pt x="238" y="9"/>
                  <a:pt x="242" y="8"/>
                  <a:pt x="248" y="8"/>
                </a:cubicBezTo>
                <a:cubicBezTo>
                  <a:pt x="255" y="8"/>
                  <a:pt x="261" y="9"/>
                  <a:pt x="261" y="9"/>
                </a:cubicBezTo>
                <a:cubicBezTo>
                  <a:pt x="261" y="1"/>
                  <a:pt x="261" y="1"/>
                  <a:pt x="261" y="1"/>
                </a:cubicBezTo>
                <a:cubicBezTo>
                  <a:pt x="261" y="1"/>
                  <a:pt x="256" y="0"/>
                  <a:pt x="247" y="0"/>
                </a:cubicBezTo>
                <a:cubicBezTo>
                  <a:pt x="236" y="0"/>
                  <a:pt x="228" y="2"/>
                  <a:pt x="228" y="2"/>
                </a:cubicBezTo>
                <a:lnTo>
                  <a:pt x="228" y="46"/>
                </a:lnTo>
                <a:close/>
                <a:moveTo>
                  <a:pt x="81" y="27"/>
                </a:moveTo>
                <a:cubicBezTo>
                  <a:pt x="81" y="28"/>
                  <a:pt x="80" y="29"/>
                  <a:pt x="80" y="30"/>
                </a:cubicBezTo>
                <a:cubicBezTo>
                  <a:pt x="80" y="29"/>
                  <a:pt x="80" y="28"/>
                  <a:pt x="79" y="27"/>
                </a:cubicBezTo>
                <a:cubicBezTo>
                  <a:pt x="70" y="4"/>
                  <a:pt x="70" y="4"/>
                  <a:pt x="70" y="4"/>
                </a:cubicBezTo>
                <a:cubicBezTo>
                  <a:pt x="69" y="0"/>
                  <a:pt x="66" y="0"/>
                  <a:pt x="62" y="0"/>
                </a:cubicBezTo>
                <a:cubicBezTo>
                  <a:pt x="60" y="0"/>
                  <a:pt x="57" y="0"/>
                  <a:pt x="57" y="0"/>
                </a:cubicBezTo>
                <a:cubicBezTo>
                  <a:pt x="52" y="47"/>
                  <a:pt x="52" y="47"/>
                  <a:pt x="52" y="47"/>
                </a:cubicBezTo>
                <a:cubicBezTo>
                  <a:pt x="63" y="47"/>
                  <a:pt x="63" y="47"/>
                  <a:pt x="63" y="47"/>
                </a:cubicBezTo>
                <a:cubicBezTo>
                  <a:pt x="65" y="15"/>
                  <a:pt x="65" y="15"/>
                  <a:pt x="65" y="15"/>
                </a:cubicBezTo>
                <a:cubicBezTo>
                  <a:pt x="75" y="39"/>
                  <a:pt x="75" y="39"/>
                  <a:pt x="75" y="39"/>
                </a:cubicBezTo>
                <a:cubicBezTo>
                  <a:pt x="76" y="41"/>
                  <a:pt x="77" y="42"/>
                  <a:pt x="80" y="42"/>
                </a:cubicBezTo>
                <a:cubicBezTo>
                  <a:pt x="83" y="42"/>
                  <a:pt x="85" y="41"/>
                  <a:pt x="85" y="39"/>
                </a:cubicBezTo>
                <a:cubicBezTo>
                  <a:pt x="95" y="15"/>
                  <a:pt x="95" y="15"/>
                  <a:pt x="95" y="15"/>
                </a:cubicBezTo>
                <a:cubicBezTo>
                  <a:pt x="97" y="47"/>
                  <a:pt x="97" y="47"/>
                  <a:pt x="97" y="47"/>
                </a:cubicBezTo>
                <a:cubicBezTo>
                  <a:pt x="108" y="47"/>
                  <a:pt x="108" y="47"/>
                  <a:pt x="108" y="47"/>
                </a:cubicBezTo>
                <a:cubicBezTo>
                  <a:pt x="103" y="0"/>
                  <a:pt x="103" y="0"/>
                  <a:pt x="103" y="0"/>
                </a:cubicBezTo>
                <a:cubicBezTo>
                  <a:pt x="103" y="0"/>
                  <a:pt x="100" y="0"/>
                  <a:pt x="98" y="0"/>
                </a:cubicBezTo>
                <a:cubicBezTo>
                  <a:pt x="94" y="0"/>
                  <a:pt x="92" y="0"/>
                  <a:pt x="90" y="4"/>
                </a:cubicBezTo>
                <a:lnTo>
                  <a:pt x="81" y="27"/>
                </a:lnTo>
                <a:close/>
                <a:moveTo>
                  <a:pt x="29" y="37"/>
                </a:moveTo>
                <a:cubicBezTo>
                  <a:pt x="27" y="38"/>
                  <a:pt x="21" y="40"/>
                  <a:pt x="17" y="40"/>
                </a:cubicBezTo>
                <a:cubicBezTo>
                  <a:pt x="13" y="40"/>
                  <a:pt x="10" y="38"/>
                  <a:pt x="10" y="34"/>
                </a:cubicBezTo>
                <a:cubicBezTo>
                  <a:pt x="10" y="29"/>
                  <a:pt x="12" y="27"/>
                  <a:pt x="18" y="27"/>
                </a:cubicBezTo>
                <a:cubicBezTo>
                  <a:pt x="29" y="26"/>
                  <a:pt x="29" y="26"/>
                  <a:pt x="29" y="26"/>
                </a:cubicBezTo>
                <a:lnTo>
                  <a:pt x="29" y="37"/>
                </a:lnTo>
                <a:close/>
                <a:moveTo>
                  <a:pt x="23" y="0"/>
                </a:moveTo>
                <a:cubicBezTo>
                  <a:pt x="14" y="0"/>
                  <a:pt x="6" y="2"/>
                  <a:pt x="3" y="3"/>
                </a:cubicBezTo>
                <a:cubicBezTo>
                  <a:pt x="6" y="11"/>
                  <a:pt x="6" y="11"/>
                  <a:pt x="6" y="11"/>
                </a:cubicBezTo>
                <a:cubicBezTo>
                  <a:pt x="6" y="11"/>
                  <a:pt x="13" y="9"/>
                  <a:pt x="20" y="9"/>
                </a:cubicBezTo>
                <a:cubicBezTo>
                  <a:pt x="26" y="9"/>
                  <a:pt x="29" y="10"/>
                  <a:pt x="29" y="16"/>
                </a:cubicBezTo>
                <a:cubicBezTo>
                  <a:pt x="29" y="19"/>
                  <a:pt x="29" y="19"/>
                  <a:pt x="29" y="19"/>
                </a:cubicBezTo>
                <a:cubicBezTo>
                  <a:pt x="20" y="19"/>
                  <a:pt x="20" y="19"/>
                  <a:pt x="20" y="19"/>
                </a:cubicBezTo>
                <a:cubicBezTo>
                  <a:pt x="4" y="19"/>
                  <a:pt x="0" y="26"/>
                  <a:pt x="0" y="34"/>
                </a:cubicBezTo>
                <a:cubicBezTo>
                  <a:pt x="0" y="45"/>
                  <a:pt x="8" y="48"/>
                  <a:pt x="15" y="48"/>
                </a:cubicBezTo>
                <a:cubicBezTo>
                  <a:pt x="24" y="48"/>
                  <a:pt x="29" y="44"/>
                  <a:pt x="29" y="44"/>
                </a:cubicBezTo>
                <a:cubicBezTo>
                  <a:pt x="30" y="44"/>
                  <a:pt x="31" y="46"/>
                  <a:pt x="39" y="46"/>
                </a:cubicBezTo>
                <a:cubicBezTo>
                  <a:pt x="39" y="13"/>
                  <a:pt x="39" y="13"/>
                  <a:pt x="39" y="13"/>
                </a:cubicBezTo>
                <a:cubicBezTo>
                  <a:pt x="39" y="4"/>
                  <a:pt x="33" y="0"/>
                  <a:pt x="23" y="0"/>
                </a:cubicBezTo>
                <a:moveTo>
                  <a:pt x="147" y="37"/>
                </a:moveTo>
                <a:cubicBezTo>
                  <a:pt x="145" y="38"/>
                  <a:pt x="140" y="40"/>
                  <a:pt x="136" y="40"/>
                </a:cubicBezTo>
                <a:cubicBezTo>
                  <a:pt x="131" y="40"/>
                  <a:pt x="128" y="38"/>
                  <a:pt x="128" y="34"/>
                </a:cubicBezTo>
                <a:cubicBezTo>
                  <a:pt x="128" y="29"/>
                  <a:pt x="130" y="27"/>
                  <a:pt x="136" y="27"/>
                </a:cubicBezTo>
                <a:cubicBezTo>
                  <a:pt x="147" y="26"/>
                  <a:pt x="147" y="26"/>
                  <a:pt x="147" y="26"/>
                </a:cubicBezTo>
                <a:lnTo>
                  <a:pt x="147" y="37"/>
                </a:lnTo>
                <a:close/>
                <a:moveTo>
                  <a:pt x="141" y="0"/>
                </a:moveTo>
                <a:cubicBezTo>
                  <a:pt x="132" y="0"/>
                  <a:pt x="125" y="2"/>
                  <a:pt x="122" y="3"/>
                </a:cubicBezTo>
                <a:cubicBezTo>
                  <a:pt x="124" y="11"/>
                  <a:pt x="124" y="11"/>
                  <a:pt x="124" y="11"/>
                </a:cubicBezTo>
                <a:cubicBezTo>
                  <a:pt x="124" y="11"/>
                  <a:pt x="131" y="9"/>
                  <a:pt x="138" y="9"/>
                </a:cubicBezTo>
                <a:cubicBezTo>
                  <a:pt x="144" y="9"/>
                  <a:pt x="147" y="10"/>
                  <a:pt x="147" y="16"/>
                </a:cubicBezTo>
                <a:cubicBezTo>
                  <a:pt x="147" y="19"/>
                  <a:pt x="147" y="19"/>
                  <a:pt x="147" y="19"/>
                </a:cubicBezTo>
                <a:cubicBezTo>
                  <a:pt x="138" y="19"/>
                  <a:pt x="138" y="19"/>
                  <a:pt x="138" y="19"/>
                </a:cubicBezTo>
                <a:cubicBezTo>
                  <a:pt x="123" y="19"/>
                  <a:pt x="118" y="26"/>
                  <a:pt x="118" y="34"/>
                </a:cubicBezTo>
                <a:cubicBezTo>
                  <a:pt x="118" y="45"/>
                  <a:pt x="126" y="48"/>
                  <a:pt x="133" y="48"/>
                </a:cubicBezTo>
                <a:cubicBezTo>
                  <a:pt x="142" y="48"/>
                  <a:pt x="147" y="44"/>
                  <a:pt x="148" y="44"/>
                </a:cubicBezTo>
                <a:cubicBezTo>
                  <a:pt x="148" y="44"/>
                  <a:pt x="150" y="46"/>
                  <a:pt x="158" y="46"/>
                </a:cubicBezTo>
                <a:cubicBezTo>
                  <a:pt x="158" y="13"/>
                  <a:pt x="158" y="13"/>
                  <a:pt x="158" y="13"/>
                </a:cubicBezTo>
                <a:cubicBezTo>
                  <a:pt x="158" y="4"/>
                  <a:pt x="151" y="0"/>
                  <a:pt x="141" y="0"/>
                </a:cubicBezTo>
                <a:moveTo>
                  <a:pt x="305" y="35"/>
                </a:moveTo>
                <a:cubicBezTo>
                  <a:pt x="303" y="37"/>
                  <a:pt x="298" y="39"/>
                  <a:pt x="293" y="39"/>
                </a:cubicBezTo>
                <a:cubicBezTo>
                  <a:pt x="286" y="39"/>
                  <a:pt x="284" y="35"/>
                  <a:pt x="284" y="28"/>
                </a:cubicBezTo>
                <a:cubicBezTo>
                  <a:pt x="284" y="0"/>
                  <a:pt x="284" y="0"/>
                  <a:pt x="284" y="0"/>
                </a:cubicBezTo>
                <a:cubicBezTo>
                  <a:pt x="283" y="0"/>
                  <a:pt x="283" y="0"/>
                  <a:pt x="283" y="0"/>
                </a:cubicBezTo>
                <a:cubicBezTo>
                  <a:pt x="281" y="0"/>
                  <a:pt x="275" y="0"/>
                  <a:pt x="274" y="1"/>
                </a:cubicBezTo>
                <a:cubicBezTo>
                  <a:pt x="274" y="29"/>
                  <a:pt x="274" y="29"/>
                  <a:pt x="274" y="29"/>
                </a:cubicBezTo>
                <a:cubicBezTo>
                  <a:pt x="274" y="42"/>
                  <a:pt x="277" y="48"/>
                  <a:pt x="290" y="48"/>
                </a:cubicBezTo>
                <a:cubicBezTo>
                  <a:pt x="300" y="48"/>
                  <a:pt x="305" y="44"/>
                  <a:pt x="306" y="44"/>
                </a:cubicBezTo>
                <a:cubicBezTo>
                  <a:pt x="306" y="44"/>
                  <a:pt x="309" y="46"/>
                  <a:pt x="316" y="46"/>
                </a:cubicBezTo>
                <a:cubicBezTo>
                  <a:pt x="316" y="1"/>
                  <a:pt x="316" y="1"/>
                  <a:pt x="316" y="1"/>
                </a:cubicBezTo>
                <a:cubicBezTo>
                  <a:pt x="315" y="1"/>
                  <a:pt x="310" y="0"/>
                  <a:pt x="308" y="0"/>
                </a:cubicBezTo>
                <a:cubicBezTo>
                  <a:pt x="305" y="0"/>
                  <a:pt x="305" y="0"/>
                  <a:pt x="305" y="0"/>
                </a:cubicBezTo>
                <a:lnTo>
                  <a:pt x="305" y="35"/>
                </a:lnTo>
                <a:close/>
                <a:moveTo>
                  <a:pt x="328" y="46"/>
                </a:moveTo>
                <a:cubicBezTo>
                  <a:pt x="328" y="46"/>
                  <a:pt x="335" y="48"/>
                  <a:pt x="344" y="48"/>
                </a:cubicBezTo>
                <a:cubicBezTo>
                  <a:pt x="352" y="48"/>
                  <a:pt x="363" y="45"/>
                  <a:pt x="363" y="33"/>
                </a:cubicBezTo>
                <a:cubicBezTo>
                  <a:pt x="363" y="26"/>
                  <a:pt x="357" y="23"/>
                  <a:pt x="348" y="19"/>
                </a:cubicBezTo>
                <a:cubicBezTo>
                  <a:pt x="343" y="18"/>
                  <a:pt x="339" y="16"/>
                  <a:pt x="339" y="13"/>
                </a:cubicBezTo>
                <a:cubicBezTo>
                  <a:pt x="339" y="11"/>
                  <a:pt x="340" y="8"/>
                  <a:pt x="347" y="8"/>
                </a:cubicBezTo>
                <a:cubicBezTo>
                  <a:pt x="352" y="8"/>
                  <a:pt x="358" y="11"/>
                  <a:pt x="358" y="11"/>
                </a:cubicBezTo>
                <a:cubicBezTo>
                  <a:pt x="361" y="3"/>
                  <a:pt x="361" y="3"/>
                  <a:pt x="361" y="3"/>
                </a:cubicBezTo>
                <a:cubicBezTo>
                  <a:pt x="359" y="2"/>
                  <a:pt x="354" y="0"/>
                  <a:pt x="346" y="0"/>
                </a:cubicBezTo>
                <a:cubicBezTo>
                  <a:pt x="337" y="0"/>
                  <a:pt x="329" y="4"/>
                  <a:pt x="329" y="13"/>
                </a:cubicBezTo>
                <a:cubicBezTo>
                  <a:pt x="329" y="23"/>
                  <a:pt x="337" y="26"/>
                  <a:pt x="344" y="28"/>
                </a:cubicBezTo>
                <a:cubicBezTo>
                  <a:pt x="349" y="29"/>
                  <a:pt x="352" y="31"/>
                  <a:pt x="352" y="34"/>
                </a:cubicBezTo>
                <a:cubicBezTo>
                  <a:pt x="352" y="37"/>
                  <a:pt x="351" y="40"/>
                  <a:pt x="343" y="40"/>
                </a:cubicBezTo>
                <a:cubicBezTo>
                  <a:pt x="337" y="40"/>
                  <a:pt x="330" y="38"/>
                  <a:pt x="330" y="38"/>
                </a:cubicBezTo>
                <a:lnTo>
                  <a:pt x="328" y="46"/>
                </a:lnTo>
                <a:close/>
                <a:moveTo>
                  <a:pt x="183" y="9"/>
                </a:moveTo>
                <a:cubicBezTo>
                  <a:pt x="185" y="8"/>
                  <a:pt x="188" y="8"/>
                  <a:pt x="191" y="8"/>
                </a:cubicBezTo>
                <a:cubicBezTo>
                  <a:pt x="199" y="8"/>
                  <a:pt x="205" y="12"/>
                  <a:pt x="205" y="23"/>
                </a:cubicBezTo>
                <a:cubicBezTo>
                  <a:pt x="205" y="34"/>
                  <a:pt x="202" y="40"/>
                  <a:pt x="190" y="40"/>
                </a:cubicBezTo>
                <a:cubicBezTo>
                  <a:pt x="187" y="40"/>
                  <a:pt x="183" y="39"/>
                  <a:pt x="183" y="39"/>
                </a:cubicBezTo>
                <a:lnTo>
                  <a:pt x="183" y="9"/>
                </a:lnTo>
                <a:close/>
                <a:moveTo>
                  <a:pt x="192" y="0"/>
                </a:moveTo>
                <a:cubicBezTo>
                  <a:pt x="186" y="0"/>
                  <a:pt x="178" y="1"/>
                  <a:pt x="173" y="2"/>
                </a:cubicBezTo>
                <a:cubicBezTo>
                  <a:pt x="173" y="46"/>
                  <a:pt x="173" y="46"/>
                  <a:pt x="173" y="46"/>
                </a:cubicBezTo>
                <a:cubicBezTo>
                  <a:pt x="177" y="47"/>
                  <a:pt x="185" y="48"/>
                  <a:pt x="190" y="48"/>
                </a:cubicBezTo>
                <a:cubicBezTo>
                  <a:pt x="208" y="48"/>
                  <a:pt x="216" y="41"/>
                  <a:pt x="216" y="23"/>
                </a:cubicBezTo>
                <a:cubicBezTo>
                  <a:pt x="216" y="9"/>
                  <a:pt x="207" y="0"/>
                  <a:pt x="1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
        <p:nvSpPr>
          <p:cNvPr id="261" name="TextBox 260">
            <a:extLst>
              <a:ext uri="{FF2B5EF4-FFF2-40B4-BE49-F238E27FC236}">
                <a16:creationId xmlns:a16="http://schemas.microsoft.com/office/drawing/2014/main" id="{78A66DC6-E3A5-451A-9C54-D763EAD1EA93}"/>
              </a:ext>
            </a:extLst>
          </p:cNvPr>
          <p:cNvSpPr txBox="1"/>
          <p:nvPr/>
        </p:nvSpPr>
        <p:spPr>
          <a:xfrm>
            <a:off x="6723815" y="1217080"/>
            <a:ext cx="4480769" cy="923330"/>
          </a:xfrm>
          <a:prstGeom prst="rect">
            <a:avLst/>
          </a:prstGeom>
          <a:noFill/>
        </p:spPr>
        <p:txBody>
          <a:bodyPr wrap="square" rtlCol="0">
            <a:spAutoFit/>
          </a:bodyPr>
          <a:lstStyle/>
          <a:p>
            <a:r>
              <a:rPr lang="en-US" sz="5400">
                <a:solidFill>
                  <a:schemeClr val="bg1"/>
                </a:solidFill>
              </a:rPr>
              <a:t>Thank you! </a:t>
            </a:r>
          </a:p>
        </p:txBody>
      </p:sp>
      <p:sp>
        <p:nvSpPr>
          <p:cNvPr id="6" name="Footer Placeholder 7">
            <a:extLst>
              <a:ext uri="{FF2B5EF4-FFF2-40B4-BE49-F238E27FC236}">
                <a16:creationId xmlns:a16="http://schemas.microsoft.com/office/drawing/2014/main" id="{C12FFBD8-64A0-4740-85CE-B3BE8410790D}"/>
              </a:ext>
            </a:extLst>
          </p:cNvPr>
          <p:cNvSpPr txBox="1">
            <a:spLocks/>
          </p:cNvSpPr>
          <p:nvPr/>
        </p:nvSpPr>
        <p:spPr>
          <a:xfrm rot="16200000">
            <a:off x="10403682" y="4628519"/>
            <a:ext cx="3086100" cy="227013"/>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742950" indent="-28575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1143000" indent="-2286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600200" indent="-228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2057400" indent="-2286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514600" indent="-228600" algn="l" defTabSz="457200" rtl="0" eaLnBrk="1" fontAlgn="base" latinLnBrk="0" hangingPunct="1">
              <a:spcBef>
                <a:spcPct val="0"/>
              </a:spcBef>
              <a:spcAft>
                <a:spcPct val="0"/>
              </a:spcAft>
              <a:defRPr kern="1200">
                <a:solidFill>
                  <a:schemeClr val="tx1"/>
                </a:solidFill>
                <a:latin typeface="Calibri" charset="0"/>
                <a:ea typeface="ＭＳ Ｐゴシック" charset="-128"/>
                <a:cs typeface="+mn-cs"/>
              </a:defRPr>
            </a:lvl6pPr>
            <a:lvl7pPr marL="2971800" indent="-228600" algn="l" defTabSz="457200" rtl="0" eaLnBrk="1" fontAlgn="base" latinLnBrk="0" hangingPunct="1">
              <a:spcBef>
                <a:spcPct val="0"/>
              </a:spcBef>
              <a:spcAft>
                <a:spcPct val="0"/>
              </a:spcAft>
              <a:defRPr kern="1200">
                <a:solidFill>
                  <a:schemeClr val="tx1"/>
                </a:solidFill>
                <a:latin typeface="Calibri" charset="0"/>
                <a:ea typeface="ＭＳ Ｐゴシック" charset="-128"/>
                <a:cs typeface="+mn-cs"/>
              </a:defRPr>
            </a:lvl7pPr>
            <a:lvl8pPr marL="3429000" indent="-228600" algn="l" defTabSz="457200" rtl="0" eaLnBrk="1" fontAlgn="base" latinLnBrk="0" hangingPunct="1">
              <a:spcBef>
                <a:spcPct val="0"/>
              </a:spcBef>
              <a:spcAft>
                <a:spcPct val="0"/>
              </a:spcAft>
              <a:defRPr kern="1200">
                <a:solidFill>
                  <a:schemeClr val="tx1"/>
                </a:solidFill>
                <a:latin typeface="Calibri" charset="0"/>
                <a:ea typeface="ＭＳ Ｐゴシック" charset="-128"/>
                <a:cs typeface="+mn-cs"/>
              </a:defRPr>
            </a:lvl8pPr>
            <a:lvl9pPr marL="3886200" indent="-228600" algn="l" defTabSz="457200" rtl="0" eaLnBrk="1" fontAlgn="base" latinLnBrk="0" hangingPunct="1">
              <a:spcBef>
                <a:spcPct val="0"/>
              </a:spcBef>
              <a:spcAft>
                <a:spcPct val="0"/>
              </a:spcAft>
              <a:defRPr kern="1200">
                <a:solidFill>
                  <a:schemeClr val="tx1"/>
                </a:solidFill>
                <a:latin typeface="Calibri" charset="0"/>
                <a:ea typeface="ＭＳ Ｐゴシック" charset="-128"/>
                <a:cs typeface="+mn-cs"/>
              </a:defRPr>
            </a:lvl9pPr>
          </a:lstStyle>
          <a:p>
            <a:r>
              <a:rPr lang="en-AU" altLang="es-ES_tradnl" sz="700">
                <a:solidFill>
                  <a:srgbClr val="A6A6A6"/>
                </a:solidFill>
                <a:latin typeface="Calibri Light" charset="0"/>
              </a:rPr>
              <a:t>© Amadeus IT Group and its affiliates and subsidiaries</a:t>
            </a:r>
          </a:p>
        </p:txBody>
      </p:sp>
      <p:sp>
        <p:nvSpPr>
          <p:cNvPr id="3" name="Slide Number Placeholder 2">
            <a:extLst>
              <a:ext uri="{FF2B5EF4-FFF2-40B4-BE49-F238E27FC236}">
                <a16:creationId xmlns:a16="http://schemas.microsoft.com/office/drawing/2014/main" id="{21451563-CF78-8D46-BDDE-F7317C14D3FC}"/>
              </a:ext>
            </a:extLst>
          </p:cNvPr>
          <p:cNvSpPr>
            <a:spLocks noGrp="1"/>
          </p:cNvSpPr>
          <p:nvPr>
            <p:ph type="sldNum" sz="quarter" idx="4"/>
          </p:nvPr>
        </p:nvSpPr>
        <p:spPr/>
        <p:txBody>
          <a:bodyPr/>
          <a:lstStyle/>
          <a:p>
            <a:fld id="{4FD51DBB-9A60-004A-97FE-78BFF17EFF1C}" type="slidenum">
              <a:rPr lang="es-ES" altLang="es-ES_tradnl" smtClean="0"/>
              <a:pPr/>
              <a:t>31</a:t>
            </a:fld>
            <a:endParaRPr lang="es-ES" altLang="es-ES_tradnl"/>
          </a:p>
        </p:txBody>
      </p:sp>
    </p:spTree>
    <p:extLst>
      <p:ext uri="{BB962C8B-B14F-4D97-AF65-F5344CB8AC3E}">
        <p14:creationId xmlns:p14="http://schemas.microsoft.com/office/powerpoint/2010/main" val="2222846023"/>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9482A089-3B45-42D1-94D3-366A6699BDE1}"/>
              </a:ext>
            </a:extLst>
          </p:cNvPr>
          <p:cNvPicPr>
            <a:picLocks noChangeAspect="1"/>
          </p:cNvPicPr>
          <p:nvPr/>
        </p:nvPicPr>
        <p:blipFill>
          <a:blip r:embed="rId2"/>
          <a:stretch>
            <a:fillRect/>
          </a:stretch>
        </p:blipFill>
        <p:spPr>
          <a:xfrm>
            <a:off x="0" y="109172"/>
            <a:ext cx="12192000" cy="6304132"/>
          </a:xfrm>
          <a:prstGeom prst="rect">
            <a:avLst/>
          </a:prstGeom>
        </p:spPr>
      </p:pic>
    </p:spTree>
    <p:extLst>
      <p:ext uri="{BB962C8B-B14F-4D97-AF65-F5344CB8AC3E}">
        <p14:creationId xmlns:p14="http://schemas.microsoft.com/office/powerpoint/2010/main" val="88756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a:fillRect/>
          </a:stretch>
        </p:blipFill>
        <p:spPr>
          <a:xfrm>
            <a:off x="0" y="-1588"/>
            <a:ext cx="12192000" cy="6858000"/>
          </a:xfrm>
        </p:spPr>
      </p:pic>
      <p:sp>
        <p:nvSpPr>
          <p:cNvPr id="31" name="Freeform 5"/>
          <p:cNvSpPr>
            <a:spLocks/>
          </p:cNvSpPr>
          <p:nvPr/>
        </p:nvSpPr>
        <p:spPr bwMode="auto">
          <a:xfrm rot="9461252">
            <a:off x="38828" y="431195"/>
            <a:ext cx="6357937" cy="5422900"/>
          </a:xfrm>
          <a:custGeom>
            <a:avLst/>
            <a:gdLst>
              <a:gd name="T0" fmla="*/ 887907 w 11480"/>
              <a:gd name="T1" fmla="*/ 1487230 h 9792"/>
              <a:gd name="T2" fmla="*/ 657483 w 11480"/>
              <a:gd name="T3" fmla="*/ 1631799 h 9792"/>
              <a:gd name="T4" fmla="*/ 459186 w 11480"/>
              <a:gd name="T5" fmla="*/ 1805170 h 9792"/>
              <a:gd name="T6" fmla="*/ 295784 w 11480"/>
              <a:gd name="T7" fmla="*/ 2002914 h 9792"/>
              <a:gd name="T8" fmla="*/ 167279 w 11480"/>
              <a:gd name="T9" fmla="*/ 2219490 h 9792"/>
              <a:gd name="T10" fmla="*/ 74223 w 11480"/>
              <a:gd name="T11" fmla="*/ 2450468 h 9792"/>
              <a:gd name="T12" fmla="*/ 18279 w 11480"/>
              <a:gd name="T13" fmla="*/ 2690862 h 9792"/>
              <a:gd name="T14" fmla="*/ 0 w 11480"/>
              <a:gd name="T15" fmla="*/ 2936241 h 9792"/>
              <a:gd name="T16" fmla="*/ 20494 w 11480"/>
              <a:gd name="T17" fmla="*/ 3180512 h 9792"/>
              <a:gd name="T18" fmla="*/ 80316 w 11480"/>
              <a:gd name="T19" fmla="*/ 3420906 h 9792"/>
              <a:gd name="T20" fmla="*/ 180019 w 11480"/>
              <a:gd name="T21" fmla="*/ 3650776 h 9792"/>
              <a:gd name="T22" fmla="*/ 317386 w 11480"/>
              <a:gd name="T23" fmla="*/ 3891724 h 9792"/>
              <a:gd name="T24" fmla="*/ 507375 w 11480"/>
              <a:gd name="T25" fmla="*/ 4162582 h 9792"/>
              <a:gd name="T26" fmla="*/ 723397 w 11480"/>
              <a:gd name="T27" fmla="*/ 4412393 h 9792"/>
              <a:gd name="T28" fmla="*/ 963238 w 11480"/>
              <a:gd name="T29" fmla="*/ 4639493 h 9792"/>
              <a:gd name="T30" fmla="*/ 1224680 w 11480"/>
              <a:gd name="T31" fmla="*/ 4841114 h 9792"/>
              <a:gd name="T32" fmla="*/ 1506063 w 11480"/>
              <a:gd name="T33" fmla="*/ 5016147 h 9792"/>
              <a:gd name="T34" fmla="*/ 1806278 w 11480"/>
              <a:gd name="T35" fmla="*/ 5162932 h 9792"/>
              <a:gd name="T36" fmla="*/ 2121449 w 11480"/>
              <a:gd name="T37" fmla="*/ 5279251 h 9792"/>
              <a:gd name="T38" fmla="*/ 2451575 w 11480"/>
              <a:gd name="T39" fmla="*/ 5361783 h 9792"/>
              <a:gd name="T40" fmla="*/ 2794441 w 11480"/>
              <a:gd name="T41" fmla="*/ 5411080 h 9792"/>
              <a:gd name="T42" fmla="*/ 3088010 w 11480"/>
              <a:gd name="T43" fmla="*/ 5423820 h 9792"/>
              <a:gd name="T44" fmla="*/ 3339482 w 11480"/>
              <a:gd name="T45" fmla="*/ 5414958 h 9792"/>
              <a:gd name="T46" fmla="*/ 3585969 w 11480"/>
              <a:gd name="T47" fmla="*/ 5386708 h 9792"/>
              <a:gd name="T48" fmla="*/ 3826363 w 11480"/>
              <a:gd name="T49" fmla="*/ 5340181 h 9792"/>
              <a:gd name="T50" fmla="*/ 4060110 w 11480"/>
              <a:gd name="T51" fmla="*/ 5277036 h 9792"/>
              <a:gd name="T52" fmla="*/ 4287210 w 11480"/>
              <a:gd name="T53" fmla="*/ 5196720 h 9792"/>
              <a:gd name="T54" fmla="*/ 4506556 w 11480"/>
              <a:gd name="T55" fmla="*/ 5101448 h 9792"/>
              <a:gd name="T56" fmla="*/ 4716485 w 11480"/>
              <a:gd name="T57" fmla="*/ 4990114 h 9792"/>
              <a:gd name="T58" fmla="*/ 4916444 w 11480"/>
              <a:gd name="T59" fmla="*/ 4864932 h 9792"/>
              <a:gd name="T60" fmla="*/ 5107541 w 11480"/>
              <a:gd name="T61" fmla="*/ 4725902 h 9792"/>
              <a:gd name="T62" fmla="*/ 5287559 w 11480"/>
              <a:gd name="T63" fmla="*/ 4573579 h 9792"/>
              <a:gd name="T64" fmla="*/ 5455392 w 11480"/>
              <a:gd name="T65" fmla="*/ 4409069 h 9792"/>
              <a:gd name="T66" fmla="*/ 5612147 w 11480"/>
              <a:gd name="T67" fmla="*/ 4233482 h 9792"/>
              <a:gd name="T68" fmla="*/ 5755607 w 11480"/>
              <a:gd name="T69" fmla="*/ 4045709 h 9792"/>
              <a:gd name="T70" fmla="*/ 5885221 w 11480"/>
              <a:gd name="T71" fmla="*/ 3848519 h 9792"/>
              <a:gd name="T72" fmla="*/ 6000987 w 11480"/>
              <a:gd name="T73" fmla="*/ 3640806 h 9792"/>
              <a:gd name="T74" fmla="*/ 6101797 w 11480"/>
              <a:gd name="T75" fmla="*/ 3425337 h 9792"/>
              <a:gd name="T76" fmla="*/ 6187652 w 11480"/>
              <a:gd name="T77" fmla="*/ 3201007 h 9792"/>
              <a:gd name="T78" fmla="*/ 6256336 w 11480"/>
              <a:gd name="T79" fmla="*/ 2968921 h 9792"/>
              <a:gd name="T80" fmla="*/ 6308403 w 11480"/>
              <a:gd name="T81" fmla="*/ 2730743 h 9792"/>
              <a:gd name="T82" fmla="*/ 6342191 w 11480"/>
              <a:gd name="T83" fmla="*/ 2486471 h 9792"/>
              <a:gd name="T84" fmla="*/ 6358254 w 11480"/>
              <a:gd name="T85" fmla="*/ 2236107 h 9792"/>
              <a:gd name="T86" fmla="*/ 6356592 w 11480"/>
              <a:gd name="T87" fmla="*/ 2035040 h 9792"/>
              <a:gd name="T88" fmla="*/ 6334990 w 11480"/>
              <a:gd name="T89" fmla="*/ 1775260 h 9792"/>
              <a:gd name="T90" fmla="*/ 6292340 w 11480"/>
              <a:gd name="T91" fmla="*/ 1492769 h 9792"/>
              <a:gd name="T92" fmla="*/ 6226979 w 11480"/>
              <a:gd name="T93" fmla="*/ 1199754 h 9792"/>
              <a:gd name="T94" fmla="*/ 6138355 w 11480"/>
              <a:gd name="T95" fmla="*/ 910617 h 9792"/>
              <a:gd name="T96" fmla="*/ 6025912 w 11480"/>
              <a:gd name="T97" fmla="*/ 639758 h 9792"/>
              <a:gd name="T98" fmla="*/ 5889652 w 11480"/>
              <a:gd name="T99" fmla="*/ 399918 h 9792"/>
              <a:gd name="T100" fmla="*/ 5728466 w 11480"/>
              <a:gd name="T101" fmla="*/ 204390 h 9792"/>
              <a:gd name="T102" fmla="*/ 5638734 w 11480"/>
              <a:gd name="T103" fmla="*/ 127952 h 9792"/>
              <a:gd name="T104" fmla="*/ 5542355 w 11480"/>
              <a:gd name="T105" fmla="*/ 67576 h 9792"/>
              <a:gd name="T106" fmla="*/ 5439883 w 11480"/>
              <a:gd name="T107" fmla="*/ 25480 h 9792"/>
              <a:gd name="T108" fmla="*/ 5331318 w 11480"/>
              <a:gd name="T109" fmla="*/ 3323 h 9792"/>
              <a:gd name="T110" fmla="*/ 5214998 w 11480"/>
              <a:gd name="T111" fmla="*/ 2216 h 9792"/>
              <a:gd name="T112" fmla="*/ 5092032 w 11480"/>
              <a:gd name="T113" fmla="*/ 24372 h 97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480" h="9792">
                <a:moveTo>
                  <a:pt x="1914" y="2544"/>
                </a:moveTo>
                <a:lnTo>
                  <a:pt x="1914" y="2544"/>
                </a:lnTo>
                <a:lnTo>
                  <a:pt x="1834" y="2577"/>
                </a:lnTo>
                <a:lnTo>
                  <a:pt x="1755" y="2611"/>
                </a:lnTo>
                <a:lnTo>
                  <a:pt x="1679" y="2647"/>
                </a:lnTo>
                <a:lnTo>
                  <a:pt x="1603" y="2685"/>
                </a:lnTo>
                <a:lnTo>
                  <a:pt x="1529" y="2724"/>
                </a:lnTo>
                <a:lnTo>
                  <a:pt x="1458" y="2766"/>
                </a:lnTo>
                <a:lnTo>
                  <a:pt x="1387" y="2809"/>
                </a:lnTo>
                <a:lnTo>
                  <a:pt x="1319" y="2853"/>
                </a:lnTo>
                <a:lnTo>
                  <a:pt x="1252" y="2899"/>
                </a:lnTo>
                <a:lnTo>
                  <a:pt x="1187" y="2946"/>
                </a:lnTo>
                <a:lnTo>
                  <a:pt x="1122" y="2995"/>
                </a:lnTo>
                <a:lnTo>
                  <a:pt x="1062" y="3045"/>
                </a:lnTo>
                <a:lnTo>
                  <a:pt x="1001" y="3097"/>
                </a:lnTo>
                <a:lnTo>
                  <a:pt x="942" y="3149"/>
                </a:lnTo>
                <a:lnTo>
                  <a:pt x="885" y="3204"/>
                </a:lnTo>
                <a:lnTo>
                  <a:pt x="829" y="3259"/>
                </a:lnTo>
                <a:lnTo>
                  <a:pt x="776" y="3316"/>
                </a:lnTo>
                <a:lnTo>
                  <a:pt x="724" y="3374"/>
                </a:lnTo>
                <a:lnTo>
                  <a:pt x="675" y="3433"/>
                </a:lnTo>
                <a:lnTo>
                  <a:pt x="625" y="3493"/>
                </a:lnTo>
                <a:lnTo>
                  <a:pt x="580" y="3554"/>
                </a:lnTo>
                <a:lnTo>
                  <a:pt x="534" y="3616"/>
                </a:lnTo>
                <a:lnTo>
                  <a:pt x="491" y="3679"/>
                </a:lnTo>
                <a:lnTo>
                  <a:pt x="450" y="3743"/>
                </a:lnTo>
                <a:lnTo>
                  <a:pt x="410" y="3807"/>
                </a:lnTo>
                <a:lnTo>
                  <a:pt x="373" y="3873"/>
                </a:lnTo>
                <a:lnTo>
                  <a:pt x="336" y="3939"/>
                </a:lnTo>
                <a:lnTo>
                  <a:pt x="302" y="4007"/>
                </a:lnTo>
                <a:lnTo>
                  <a:pt x="269" y="4075"/>
                </a:lnTo>
                <a:lnTo>
                  <a:pt x="238" y="4144"/>
                </a:lnTo>
                <a:lnTo>
                  <a:pt x="211" y="4212"/>
                </a:lnTo>
                <a:lnTo>
                  <a:pt x="183" y="4282"/>
                </a:lnTo>
                <a:lnTo>
                  <a:pt x="157" y="4353"/>
                </a:lnTo>
                <a:lnTo>
                  <a:pt x="134" y="4424"/>
                </a:lnTo>
                <a:lnTo>
                  <a:pt x="113" y="4495"/>
                </a:lnTo>
                <a:lnTo>
                  <a:pt x="93" y="4567"/>
                </a:lnTo>
                <a:lnTo>
                  <a:pt x="75" y="4640"/>
                </a:lnTo>
                <a:lnTo>
                  <a:pt x="60" y="4712"/>
                </a:lnTo>
                <a:lnTo>
                  <a:pt x="46" y="4784"/>
                </a:lnTo>
                <a:lnTo>
                  <a:pt x="33" y="4858"/>
                </a:lnTo>
                <a:lnTo>
                  <a:pt x="23" y="4932"/>
                </a:lnTo>
                <a:lnTo>
                  <a:pt x="14" y="5005"/>
                </a:lnTo>
                <a:lnTo>
                  <a:pt x="8" y="5079"/>
                </a:lnTo>
                <a:lnTo>
                  <a:pt x="4" y="5152"/>
                </a:lnTo>
                <a:lnTo>
                  <a:pt x="0" y="5227"/>
                </a:lnTo>
                <a:lnTo>
                  <a:pt x="0" y="5301"/>
                </a:lnTo>
                <a:lnTo>
                  <a:pt x="1" y="5374"/>
                </a:lnTo>
                <a:lnTo>
                  <a:pt x="4" y="5448"/>
                </a:lnTo>
                <a:lnTo>
                  <a:pt x="9" y="5523"/>
                </a:lnTo>
                <a:lnTo>
                  <a:pt x="16" y="5596"/>
                </a:lnTo>
                <a:lnTo>
                  <a:pt x="25" y="5670"/>
                </a:lnTo>
                <a:lnTo>
                  <a:pt x="37" y="5742"/>
                </a:lnTo>
                <a:lnTo>
                  <a:pt x="49" y="5816"/>
                </a:lnTo>
                <a:lnTo>
                  <a:pt x="65" y="5888"/>
                </a:lnTo>
                <a:lnTo>
                  <a:pt x="81" y="5960"/>
                </a:lnTo>
                <a:lnTo>
                  <a:pt x="100" y="6033"/>
                </a:lnTo>
                <a:lnTo>
                  <a:pt x="120" y="6105"/>
                </a:lnTo>
                <a:lnTo>
                  <a:pt x="145" y="6176"/>
                </a:lnTo>
                <a:lnTo>
                  <a:pt x="169" y="6247"/>
                </a:lnTo>
                <a:lnTo>
                  <a:pt x="197" y="6317"/>
                </a:lnTo>
                <a:lnTo>
                  <a:pt x="226" y="6387"/>
                </a:lnTo>
                <a:lnTo>
                  <a:pt x="256" y="6455"/>
                </a:lnTo>
                <a:lnTo>
                  <a:pt x="289" y="6524"/>
                </a:lnTo>
                <a:lnTo>
                  <a:pt x="325" y="6591"/>
                </a:lnTo>
                <a:lnTo>
                  <a:pt x="372" y="6680"/>
                </a:lnTo>
                <a:lnTo>
                  <a:pt x="420" y="6767"/>
                </a:lnTo>
                <a:lnTo>
                  <a:pt x="469" y="6855"/>
                </a:lnTo>
                <a:lnTo>
                  <a:pt x="520" y="6941"/>
                </a:lnTo>
                <a:lnTo>
                  <a:pt x="573" y="7026"/>
                </a:lnTo>
                <a:lnTo>
                  <a:pt x="627" y="7110"/>
                </a:lnTo>
                <a:lnTo>
                  <a:pt x="682" y="7192"/>
                </a:lnTo>
                <a:lnTo>
                  <a:pt x="738" y="7275"/>
                </a:lnTo>
                <a:lnTo>
                  <a:pt x="796" y="7356"/>
                </a:lnTo>
                <a:lnTo>
                  <a:pt x="856" y="7436"/>
                </a:lnTo>
                <a:lnTo>
                  <a:pt x="916" y="7515"/>
                </a:lnTo>
                <a:lnTo>
                  <a:pt x="978" y="7593"/>
                </a:lnTo>
                <a:lnTo>
                  <a:pt x="1041" y="7669"/>
                </a:lnTo>
                <a:lnTo>
                  <a:pt x="1106" y="7746"/>
                </a:lnTo>
                <a:lnTo>
                  <a:pt x="1171" y="7820"/>
                </a:lnTo>
                <a:lnTo>
                  <a:pt x="1238" y="7894"/>
                </a:lnTo>
                <a:lnTo>
                  <a:pt x="1306" y="7966"/>
                </a:lnTo>
                <a:lnTo>
                  <a:pt x="1375" y="8037"/>
                </a:lnTo>
                <a:lnTo>
                  <a:pt x="1446" y="8107"/>
                </a:lnTo>
                <a:lnTo>
                  <a:pt x="1517" y="8176"/>
                </a:lnTo>
                <a:lnTo>
                  <a:pt x="1589" y="8244"/>
                </a:lnTo>
                <a:lnTo>
                  <a:pt x="1664" y="8310"/>
                </a:lnTo>
                <a:lnTo>
                  <a:pt x="1739" y="8376"/>
                </a:lnTo>
                <a:lnTo>
                  <a:pt x="1815" y="8440"/>
                </a:lnTo>
                <a:lnTo>
                  <a:pt x="1892" y="8502"/>
                </a:lnTo>
                <a:lnTo>
                  <a:pt x="1970" y="8564"/>
                </a:lnTo>
                <a:lnTo>
                  <a:pt x="2049" y="8624"/>
                </a:lnTo>
                <a:lnTo>
                  <a:pt x="2129" y="8683"/>
                </a:lnTo>
                <a:lnTo>
                  <a:pt x="2211" y="8740"/>
                </a:lnTo>
                <a:lnTo>
                  <a:pt x="2293" y="8796"/>
                </a:lnTo>
                <a:lnTo>
                  <a:pt x="2377" y="8852"/>
                </a:lnTo>
                <a:lnTo>
                  <a:pt x="2460" y="8905"/>
                </a:lnTo>
                <a:lnTo>
                  <a:pt x="2545" y="8957"/>
                </a:lnTo>
                <a:lnTo>
                  <a:pt x="2632" y="9008"/>
                </a:lnTo>
                <a:lnTo>
                  <a:pt x="2719" y="9056"/>
                </a:lnTo>
                <a:lnTo>
                  <a:pt x="2807" y="9104"/>
                </a:lnTo>
                <a:lnTo>
                  <a:pt x="2895" y="9151"/>
                </a:lnTo>
                <a:lnTo>
                  <a:pt x="2985" y="9196"/>
                </a:lnTo>
                <a:lnTo>
                  <a:pt x="3077" y="9239"/>
                </a:lnTo>
                <a:lnTo>
                  <a:pt x="3168" y="9281"/>
                </a:lnTo>
                <a:lnTo>
                  <a:pt x="3261" y="9321"/>
                </a:lnTo>
                <a:lnTo>
                  <a:pt x="3353" y="9359"/>
                </a:lnTo>
                <a:lnTo>
                  <a:pt x="3447" y="9397"/>
                </a:lnTo>
                <a:lnTo>
                  <a:pt x="3542" y="9433"/>
                </a:lnTo>
                <a:lnTo>
                  <a:pt x="3637" y="9467"/>
                </a:lnTo>
                <a:lnTo>
                  <a:pt x="3734" y="9499"/>
                </a:lnTo>
                <a:lnTo>
                  <a:pt x="3830" y="9531"/>
                </a:lnTo>
                <a:lnTo>
                  <a:pt x="3928" y="9560"/>
                </a:lnTo>
                <a:lnTo>
                  <a:pt x="4027" y="9586"/>
                </a:lnTo>
                <a:lnTo>
                  <a:pt x="4126" y="9613"/>
                </a:lnTo>
                <a:lnTo>
                  <a:pt x="4226" y="9637"/>
                </a:lnTo>
                <a:lnTo>
                  <a:pt x="4326" y="9660"/>
                </a:lnTo>
                <a:lnTo>
                  <a:pt x="4426" y="9680"/>
                </a:lnTo>
                <a:lnTo>
                  <a:pt x="4528" y="9699"/>
                </a:lnTo>
                <a:lnTo>
                  <a:pt x="4630" y="9717"/>
                </a:lnTo>
                <a:lnTo>
                  <a:pt x="4733" y="9732"/>
                </a:lnTo>
                <a:lnTo>
                  <a:pt x="4837" y="9746"/>
                </a:lnTo>
                <a:lnTo>
                  <a:pt x="4941" y="9759"/>
                </a:lnTo>
                <a:lnTo>
                  <a:pt x="5045" y="9769"/>
                </a:lnTo>
                <a:lnTo>
                  <a:pt x="5150" y="9777"/>
                </a:lnTo>
                <a:lnTo>
                  <a:pt x="5256" y="9784"/>
                </a:lnTo>
                <a:lnTo>
                  <a:pt x="5361" y="9788"/>
                </a:lnTo>
                <a:lnTo>
                  <a:pt x="5467" y="9791"/>
                </a:lnTo>
                <a:lnTo>
                  <a:pt x="5575" y="9792"/>
                </a:lnTo>
                <a:lnTo>
                  <a:pt x="5651" y="9792"/>
                </a:lnTo>
                <a:lnTo>
                  <a:pt x="5727" y="9791"/>
                </a:lnTo>
                <a:lnTo>
                  <a:pt x="5803" y="9788"/>
                </a:lnTo>
                <a:lnTo>
                  <a:pt x="5878" y="9784"/>
                </a:lnTo>
                <a:lnTo>
                  <a:pt x="5954" y="9781"/>
                </a:lnTo>
                <a:lnTo>
                  <a:pt x="6029" y="9776"/>
                </a:lnTo>
                <a:lnTo>
                  <a:pt x="6104" y="9769"/>
                </a:lnTo>
                <a:lnTo>
                  <a:pt x="6179" y="9762"/>
                </a:lnTo>
                <a:lnTo>
                  <a:pt x="6252" y="9754"/>
                </a:lnTo>
                <a:lnTo>
                  <a:pt x="6327" y="9745"/>
                </a:lnTo>
                <a:lnTo>
                  <a:pt x="6401" y="9735"/>
                </a:lnTo>
                <a:lnTo>
                  <a:pt x="6474" y="9725"/>
                </a:lnTo>
                <a:lnTo>
                  <a:pt x="6548" y="9712"/>
                </a:lnTo>
                <a:lnTo>
                  <a:pt x="6620" y="9699"/>
                </a:lnTo>
                <a:lnTo>
                  <a:pt x="6692" y="9687"/>
                </a:lnTo>
                <a:lnTo>
                  <a:pt x="6765" y="9673"/>
                </a:lnTo>
                <a:lnTo>
                  <a:pt x="6837" y="9658"/>
                </a:lnTo>
                <a:lnTo>
                  <a:pt x="6908" y="9641"/>
                </a:lnTo>
                <a:lnTo>
                  <a:pt x="6980" y="9625"/>
                </a:lnTo>
                <a:lnTo>
                  <a:pt x="7050" y="9607"/>
                </a:lnTo>
                <a:lnTo>
                  <a:pt x="7121" y="9588"/>
                </a:lnTo>
                <a:lnTo>
                  <a:pt x="7191" y="9569"/>
                </a:lnTo>
                <a:lnTo>
                  <a:pt x="7262" y="9548"/>
                </a:lnTo>
                <a:lnTo>
                  <a:pt x="7330" y="9527"/>
                </a:lnTo>
                <a:lnTo>
                  <a:pt x="7400" y="9504"/>
                </a:lnTo>
                <a:lnTo>
                  <a:pt x="7469" y="9482"/>
                </a:lnTo>
                <a:lnTo>
                  <a:pt x="7537" y="9458"/>
                </a:lnTo>
                <a:lnTo>
                  <a:pt x="7606" y="9434"/>
                </a:lnTo>
                <a:lnTo>
                  <a:pt x="7673" y="9409"/>
                </a:lnTo>
                <a:lnTo>
                  <a:pt x="7740" y="9382"/>
                </a:lnTo>
                <a:lnTo>
                  <a:pt x="7807" y="9356"/>
                </a:lnTo>
                <a:lnTo>
                  <a:pt x="7873" y="9328"/>
                </a:lnTo>
                <a:lnTo>
                  <a:pt x="7939" y="9300"/>
                </a:lnTo>
                <a:lnTo>
                  <a:pt x="8005" y="9271"/>
                </a:lnTo>
                <a:lnTo>
                  <a:pt x="8070" y="9240"/>
                </a:lnTo>
                <a:lnTo>
                  <a:pt x="8136" y="9210"/>
                </a:lnTo>
                <a:lnTo>
                  <a:pt x="8199" y="9178"/>
                </a:lnTo>
                <a:lnTo>
                  <a:pt x="8264" y="9146"/>
                </a:lnTo>
                <a:lnTo>
                  <a:pt x="8327" y="9113"/>
                </a:lnTo>
                <a:lnTo>
                  <a:pt x="8389" y="9079"/>
                </a:lnTo>
                <a:lnTo>
                  <a:pt x="8453" y="9045"/>
                </a:lnTo>
                <a:lnTo>
                  <a:pt x="8515" y="9009"/>
                </a:lnTo>
                <a:lnTo>
                  <a:pt x="8576" y="8974"/>
                </a:lnTo>
                <a:lnTo>
                  <a:pt x="8637" y="8937"/>
                </a:lnTo>
                <a:lnTo>
                  <a:pt x="8698" y="8900"/>
                </a:lnTo>
                <a:lnTo>
                  <a:pt x="8758" y="8862"/>
                </a:lnTo>
                <a:lnTo>
                  <a:pt x="8818" y="8823"/>
                </a:lnTo>
                <a:lnTo>
                  <a:pt x="8876" y="8783"/>
                </a:lnTo>
                <a:lnTo>
                  <a:pt x="8935" y="8743"/>
                </a:lnTo>
                <a:lnTo>
                  <a:pt x="8993" y="8702"/>
                </a:lnTo>
                <a:lnTo>
                  <a:pt x="9051" y="8660"/>
                </a:lnTo>
                <a:lnTo>
                  <a:pt x="9108" y="8618"/>
                </a:lnTo>
                <a:lnTo>
                  <a:pt x="9164" y="8575"/>
                </a:lnTo>
                <a:lnTo>
                  <a:pt x="9221" y="8532"/>
                </a:lnTo>
                <a:lnTo>
                  <a:pt x="9276" y="8488"/>
                </a:lnTo>
                <a:lnTo>
                  <a:pt x="9332" y="8443"/>
                </a:lnTo>
                <a:lnTo>
                  <a:pt x="9386" y="8398"/>
                </a:lnTo>
                <a:lnTo>
                  <a:pt x="9439" y="8352"/>
                </a:lnTo>
                <a:lnTo>
                  <a:pt x="9493" y="8305"/>
                </a:lnTo>
                <a:lnTo>
                  <a:pt x="9546" y="8257"/>
                </a:lnTo>
                <a:lnTo>
                  <a:pt x="9598" y="8210"/>
                </a:lnTo>
                <a:lnTo>
                  <a:pt x="9649" y="8160"/>
                </a:lnTo>
                <a:lnTo>
                  <a:pt x="9701" y="8111"/>
                </a:lnTo>
                <a:lnTo>
                  <a:pt x="9750" y="8061"/>
                </a:lnTo>
                <a:lnTo>
                  <a:pt x="9801" y="8011"/>
                </a:lnTo>
                <a:lnTo>
                  <a:pt x="9849" y="7960"/>
                </a:lnTo>
                <a:lnTo>
                  <a:pt x="9899" y="7909"/>
                </a:lnTo>
                <a:lnTo>
                  <a:pt x="9947" y="7856"/>
                </a:lnTo>
                <a:lnTo>
                  <a:pt x="9994" y="7804"/>
                </a:lnTo>
                <a:lnTo>
                  <a:pt x="10041" y="7751"/>
                </a:lnTo>
                <a:lnTo>
                  <a:pt x="10086" y="7696"/>
                </a:lnTo>
                <a:lnTo>
                  <a:pt x="10132" y="7643"/>
                </a:lnTo>
                <a:lnTo>
                  <a:pt x="10176" y="7587"/>
                </a:lnTo>
                <a:lnTo>
                  <a:pt x="10221" y="7531"/>
                </a:lnTo>
                <a:lnTo>
                  <a:pt x="10264" y="7475"/>
                </a:lnTo>
                <a:lnTo>
                  <a:pt x="10307" y="7419"/>
                </a:lnTo>
                <a:lnTo>
                  <a:pt x="10349" y="7362"/>
                </a:lnTo>
                <a:lnTo>
                  <a:pt x="10391" y="7304"/>
                </a:lnTo>
                <a:lnTo>
                  <a:pt x="10431" y="7246"/>
                </a:lnTo>
                <a:lnTo>
                  <a:pt x="10472" y="7187"/>
                </a:lnTo>
                <a:lnTo>
                  <a:pt x="10511" y="7128"/>
                </a:lnTo>
                <a:lnTo>
                  <a:pt x="10550" y="7068"/>
                </a:lnTo>
                <a:lnTo>
                  <a:pt x="10588" y="7008"/>
                </a:lnTo>
                <a:lnTo>
                  <a:pt x="10625" y="6948"/>
                </a:lnTo>
                <a:lnTo>
                  <a:pt x="10662" y="6887"/>
                </a:lnTo>
                <a:lnTo>
                  <a:pt x="10698" y="6824"/>
                </a:lnTo>
                <a:lnTo>
                  <a:pt x="10733" y="6762"/>
                </a:lnTo>
                <a:lnTo>
                  <a:pt x="10767" y="6700"/>
                </a:lnTo>
                <a:lnTo>
                  <a:pt x="10801" y="6637"/>
                </a:lnTo>
                <a:lnTo>
                  <a:pt x="10834" y="6573"/>
                </a:lnTo>
                <a:lnTo>
                  <a:pt x="10866" y="6510"/>
                </a:lnTo>
                <a:lnTo>
                  <a:pt x="10898" y="6445"/>
                </a:lnTo>
                <a:lnTo>
                  <a:pt x="10928" y="6380"/>
                </a:lnTo>
                <a:lnTo>
                  <a:pt x="10959" y="6316"/>
                </a:lnTo>
                <a:lnTo>
                  <a:pt x="10988" y="6250"/>
                </a:lnTo>
                <a:lnTo>
                  <a:pt x="11016" y="6184"/>
                </a:lnTo>
                <a:lnTo>
                  <a:pt x="11044" y="6118"/>
                </a:lnTo>
                <a:lnTo>
                  <a:pt x="11070" y="6051"/>
                </a:lnTo>
                <a:lnTo>
                  <a:pt x="11097" y="5983"/>
                </a:lnTo>
                <a:lnTo>
                  <a:pt x="11122" y="5916"/>
                </a:lnTo>
                <a:lnTo>
                  <a:pt x="11146" y="5848"/>
                </a:lnTo>
                <a:lnTo>
                  <a:pt x="11171" y="5779"/>
                </a:lnTo>
                <a:lnTo>
                  <a:pt x="11193" y="5711"/>
                </a:lnTo>
                <a:lnTo>
                  <a:pt x="11215" y="5641"/>
                </a:lnTo>
                <a:lnTo>
                  <a:pt x="11237" y="5571"/>
                </a:lnTo>
                <a:lnTo>
                  <a:pt x="11257" y="5501"/>
                </a:lnTo>
                <a:lnTo>
                  <a:pt x="11276" y="5431"/>
                </a:lnTo>
                <a:lnTo>
                  <a:pt x="11295" y="5360"/>
                </a:lnTo>
                <a:lnTo>
                  <a:pt x="11313" y="5289"/>
                </a:lnTo>
                <a:lnTo>
                  <a:pt x="11329" y="5218"/>
                </a:lnTo>
                <a:lnTo>
                  <a:pt x="11346" y="5147"/>
                </a:lnTo>
                <a:lnTo>
                  <a:pt x="11361" y="5075"/>
                </a:lnTo>
                <a:lnTo>
                  <a:pt x="11375" y="5003"/>
                </a:lnTo>
                <a:lnTo>
                  <a:pt x="11389" y="4930"/>
                </a:lnTo>
                <a:lnTo>
                  <a:pt x="11400" y="4857"/>
                </a:lnTo>
                <a:lnTo>
                  <a:pt x="11413" y="4784"/>
                </a:lnTo>
                <a:lnTo>
                  <a:pt x="11423" y="4711"/>
                </a:lnTo>
                <a:lnTo>
                  <a:pt x="11433" y="4637"/>
                </a:lnTo>
                <a:lnTo>
                  <a:pt x="11442" y="4562"/>
                </a:lnTo>
                <a:lnTo>
                  <a:pt x="11450" y="4489"/>
                </a:lnTo>
                <a:lnTo>
                  <a:pt x="11457" y="4414"/>
                </a:lnTo>
                <a:lnTo>
                  <a:pt x="11464" y="4339"/>
                </a:lnTo>
                <a:lnTo>
                  <a:pt x="11469" y="4264"/>
                </a:lnTo>
                <a:lnTo>
                  <a:pt x="11472" y="4188"/>
                </a:lnTo>
                <a:lnTo>
                  <a:pt x="11476" y="4112"/>
                </a:lnTo>
                <a:lnTo>
                  <a:pt x="11479" y="4037"/>
                </a:lnTo>
                <a:lnTo>
                  <a:pt x="11480" y="3961"/>
                </a:lnTo>
                <a:lnTo>
                  <a:pt x="11480" y="3884"/>
                </a:lnTo>
                <a:lnTo>
                  <a:pt x="11480" y="3816"/>
                </a:lnTo>
                <a:lnTo>
                  <a:pt x="11479" y="3745"/>
                </a:lnTo>
                <a:lnTo>
                  <a:pt x="11476" y="3674"/>
                </a:lnTo>
                <a:lnTo>
                  <a:pt x="11472" y="3599"/>
                </a:lnTo>
                <a:lnTo>
                  <a:pt x="11467" y="3523"/>
                </a:lnTo>
                <a:lnTo>
                  <a:pt x="11461" y="3446"/>
                </a:lnTo>
                <a:lnTo>
                  <a:pt x="11455" y="3367"/>
                </a:lnTo>
                <a:lnTo>
                  <a:pt x="11446" y="3287"/>
                </a:lnTo>
                <a:lnTo>
                  <a:pt x="11437" y="3205"/>
                </a:lnTo>
                <a:lnTo>
                  <a:pt x="11427" y="3122"/>
                </a:lnTo>
                <a:lnTo>
                  <a:pt x="11415" y="3039"/>
                </a:lnTo>
                <a:lnTo>
                  <a:pt x="11403" y="2954"/>
                </a:lnTo>
                <a:lnTo>
                  <a:pt x="11390" y="2869"/>
                </a:lnTo>
                <a:lnTo>
                  <a:pt x="11375" y="2782"/>
                </a:lnTo>
                <a:lnTo>
                  <a:pt x="11360" y="2695"/>
                </a:lnTo>
                <a:lnTo>
                  <a:pt x="11343" y="2607"/>
                </a:lnTo>
                <a:lnTo>
                  <a:pt x="11324" y="2520"/>
                </a:lnTo>
                <a:lnTo>
                  <a:pt x="11305" y="2431"/>
                </a:lnTo>
                <a:lnTo>
                  <a:pt x="11285" y="2343"/>
                </a:lnTo>
                <a:lnTo>
                  <a:pt x="11263" y="2255"/>
                </a:lnTo>
                <a:lnTo>
                  <a:pt x="11242" y="2166"/>
                </a:lnTo>
                <a:lnTo>
                  <a:pt x="11217" y="2078"/>
                </a:lnTo>
                <a:lnTo>
                  <a:pt x="11192" y="1991"/>
                </a:lnTo>
                <a:lnTo>
                  <a:pt x="11167" y="1903"/>
                </a:lnTo>
                <a:lnTo>
                  <a:pt x="11139" y="1817"/>
                </a:lnTo>
                <a:lnTo>
                  <a:pt x="11111" y="1731"/>
                </a:lnTo>
                <a:lnTo>
                  <a:pt x="11082" y="1644"/>
                </a:lnTo>
                <a:lnTo>
                  <a:pt x="11050" y="1561"/>
                </a:lnTo>
                <a:lnTo>
                  <a:pt x="11018" y="1477"/>
                </a:lnTo>
                <a:lnTo>
                  <a:pt x="10985" y="1394"/>
                </a:lnTo>
                <a:lnTo>
                  <a:pt x="10951" y="1313"/>
                </a:lnTo>
                <a:lnTo>
                  <a:pt x="10916" y="1233"/>
                </a:lnTo>
                <a:lnTo>
                  <a:pt x="10879" y="1155"/>
                </a:lnTo>
                <a:lnTo>
                  <a:pt x="10841" y="1078"/>
                </a:lnTo>
                <a:lnTo>
                  <a:pt x="10801" y="1004"/>
                </a:lnTo>
                <a:lnTo>
                  <a:pt x="10762" y="930"/>
                </a:lnTo>
                <a:lnTo>
                  <a:pt x="10720" y="858"/>
                </a:lnTo>
                <a:lnTo>
                  <a:pt x="10677" y="789"/>
                </a:lnTo>
                <a:lnTo>
                  <a:pt x="10633" y="722"/>
                </a:lnTo>
                <a:lnTo>
                  <a:pt x="10588" y="656"/>
                </a:lnTo>
                <a:lnTo>
                  <a:pt x="10542" y="594"/>
                </a:lnTo>
                <a:lnTo>
                  <a:pt x="10493" y="534"/>
                </a:lnTo>
                <a:lnTo>
                  <a:pt x="10445" y="476"/>
                </a:lnTo>
                <a:lnTo>
                  <a:pt x="10394" y="421"/>
                </a:lnTo>
                <a:lnTo>
                  <a:pt x="10342" y="369"/>
                </a:lnTo>
                <a:lnTo>
                  <a:pt x="10317" y="344"/>
                </a:lnTo>
                <a:lnTo>
                  <a:pt x="10290" y="320"/>
                </a:lnTo>
                <a:lnTo>
                  <a:pt x="10263" y="297"/>
                </a:lnTo>
                <a:lnTo>
                  <a:pt x="10236" y="274"/>
                </a:lnTo>
                <a:lnTo>
                  <a:pt x="10208" y="252"/>
                </a:lnTo>
                <a:lnTo>
                  <a:pt x="10180" y="231"/>
                </a:lnTo>
                <a:lnTo>
                  <a:pt x="10152" y="211"/>
                </a:lnTo>
                <a:lnTo>
                  <a:pt x="10124" y="192"/>
                </a:lnTo>
                <a:lnTo>
                  <a:pt x="10095" y="173"/>
                </a:lnTo>
                <a:lnTo>
                  <a:pt x="10066" y="155"/>
                </a:lnTo>
                <a:lnTo>
                  <a:pt x="10037" y="138"/>
                </a:lnTo>
                <a:lnTo>
                  <a:pt x="10006" y="122"/>
                </a:lnTo>
                <a:lnTo>
                  <a:pt x="9977" y="108"/>
                </a:lnTo>
                <a:lnTo>
                  <a:pt x="9947" y="93"/>
                </a:lnTo>
                <a:lnTo>
                  <a:pt x="9915" y="80"/>
                </a:lnTo>
                <a:lnTo>
                  <a:pt x="9885" y="67"/>
                </a:lnTo>
                <a:lnTo>
                  <a:pt x="9853" y="57"/>
                </a:lnTo>
                <a:lnTo>
                  <a:pt x="9821" y="46"/>
                </a:lnTo>
                <a:lnTo>
                  <a:pt x="9789" y="37"/>
                </a:lnTo>
                <a:lnTo>
                  <a:pt x="9756" y="29"/>
                </a:lnTo>
                <a:lnTo>
                  <a:pt x="9725" y="22"/>
                </a:lnTo>
                <a:lnTo>
                  <a:pt x="9692" y="15"/>
                </a:lnTo>
                <a:lnTo>
                  <a:pt x="9658" y="10"/>
                </a:lnTo>
                <a:lnTo>
                  <a:pt x="9625" y="6"/>
                </a:lnTo>
                <a:lnTo>
                  <a:pt x="9590" y="3"/>
                </a:lnTo>
                <a:lnTo>
                  <a:pt x="9556" y="1"/>
                </a:lnTo>
                <a:lnTo>
                  <a:pt x="9521" y="0"/>
                </a:lnTo>
                <a:lnTo>
                  <a:pt x="9486" y="0"/>
                </a:lnTo>
                <a:lnTo>
                  <a:pt x="9451" y="1"/>
                </a:lnTo>
                <a:lnTo>
                  <a:pt x="9415" y="4"/>
                </a:lnTo>
                <a:lnTo>
                  <a:pt x="9379" y="8"/>
                </a:lnTo>
                <a:lnTo>
                  <a:pt x="9343" y="13"/>
                </a:lnTo>
                <a:lnTo>
                  <a:pt x="9306" y="19"/>
                </a:lnTo>
                <a:lnTo>
                  <a:pt x="9269" y="27"/>
                </a:lnTo>
                <a:lnTo>
                  <a:pt x="9231" y="34"/>
                </a:lnTo>
                <a:lnTo>
                  <a:pt x="9193" y="44"/>
                </a:lnTo>
                <a:lnTo>
                  <a:pt x="9155" y="56"/>
                </a:lnTo>
                <a:lnTo>
                  <a:pt x="9117" y="67"/>
                </a:lnTo>
                <a:lnTo>
                  <a:pt x="1914" y="2544"/>
                </a:lnTo>
                <a:close/>
              </a:path>
            </a:pathLst>
          </a:custGeom>
          <a:solidFill>
            <a:schemeClr val="bg1">
              <a:alpha val="69803"/>
            </a:schemeClr>
          </a:solidFill>
          <a:ln>
            <a:noFill/>
          </a:ln>
        </p:spPr>
        <p:txBody>
          <a:bodyPr/>
          <a:lstStyle/>
          <a:p>
            <a:endParaRPr lang="en-GB"/>
          </a:p>
        </p:txBody>
      </p:sp>
      <p:sp>
        <p:nvSpPr>
          <p:cNvPr id="33" name="Title 1"/>
          <p:cNvSpPr txBox="1">
            <a:spLocks/>
          </p:cNvSpPr>
          <p:nvPr/>
        </p:nvSpPr>
        <p:spPr>
          <a:xfrm>
            <a:off x="684181" y="2259615"/>
            <a:ext cx="5675430" cy="1766059"/>
          </a:xfrm>
          <a:prstGeom prst="rect">
            <a:avLst/>
          </a:prstGeom>
        </p:spPr>
        <p:txBody>
          <a:bodyPr vert="horz" lIns="91440" tIns="0" rIns="91440" bIns="45720" rtlCol="0" anchor="t">
            <a:noAutofit/>
          </a:bodyPr>
          <a:lstStyle>
            <a:lvl1pPr algn="l" defTabSz="914400" rtl="0" eaLnBrk="1" latinLnBrk="0" hangingPunct="1">
              <a:lnSpc>
                <a:spcPct val="100000"/>
              </a:lnSpc>
              <a:spcBef>
                <a:spcPct val="0"/>
              </a:spcBef>
              <a:buNone/>
              <a:defRPr sz="3200" kern="1200" baseline="0">
                <a:solidFill>
                  <a:schemeClr val="tx2"/>
                </a:solidFill>
                <a:latin typeface="+mj-lt"/>
                <a:ea typeface="+mj-ea"/>
                <a:cs typeface="+mj-cs"/>
              </a:defRPr>
            </a:lvl1pPr>
          </a:lstStyle>
          <a:p>
            <a:pPr fontAlgn="auto">
              <a:spcAft>
                <a:spcPts val="0"/>
              </a:spcAft>
            </a:pPr>
            <a:r>
              <a:rPr lang="en-US" sz="5400"/>
              <a:t> </a:t>
            </a:r>
            <a:r>
              <a:rPr lang="en-US" altLang="es-ES_tradnl" sz="5400">
                <a:solidFill>
                  <a:schemeClr val="tx1"/>
                </a:solidFill>
              </a:rPr>
              <a:t>A story of the travel industry</a:t>
            </a:r>
            <a:endParaRPr lang="en-GB" altLang="es-ES_tradnl" sz="5000">
              <a:solidFill>
                <a:schemeClr val="tx1"/>
              </a:solidFill>
            </a:endParaRPr>
          </a:p>
          <a:p>
            <a:pPr fontAlgn="auto">
              <a:spcAft>
                <a:spcPts val="0"/>
              </a:spcAft>
            </a:pPr>
            <a:endParaRPr lang="en-US" altLang="es-ES_tradnl" sz="5400">
              <a:solidFill>
                <a:schemeClr val="tx1"/>
              </a:solidFill>
            </a:endParaRPr>
          </a:p>
        </p:txBody>
      </p:sp>
      <p:sp>
        <p:nvSpPr>
          <p:cNvPr id="15" name="Text Placeholder 4">
            <a:extLst>
              <a:ext uri="{FF2B5EF4-FFF2-40B4-BE49-F238E27FC236}">
                <a16:creationId xmlns:a16="http://schemas.microsoft.com/office/drawing/2014/main" id="{148A0CF4-FED1-5943-B4E2-8027838CF8F0}"/>
              </a:ext>
            </a:extLst>
          </p:cNvPr>
          <p:cNvSpPr txBox="1">
            <a:spLocks/>
          </p:cNvSpPr>
          <p:nvPr/>
        </p:nvSpPr>
        <p:spPr>
          <a:xfrm>
            <a:off x="9580516" y="2691605"/>
            <a:ext cx="2910948" cy="1058862"/>
          </a:xfrm>
          <a:prstGeom prst="rect">
            <a:avLst/>
          </a:prstGeom>
        </p:spPr>
        <p:txBody>
          <a:bodyPr/>
          <a:lstStyle>
            <a:lvl1pPr marL="228600" indent="-228600" algn="l" defTabSz="914400" rtl="0" eaLnBrk="1" latinLnBrk="0" hangingPunct="1">
              <a:lnSpc>
                <a:spcPct val="90000"/>
              </a:lnSpc>
              <a:spcBef>
                <a:spcPts val="1000"/>
              </a:spcBef>
              <a:buClr>
                <a:schemeClr val="accent2"/>
              </a:buClr>
              <a:buSzPct val="80000"/>
              <a:buFont typeface="Calibri" panose="020F0502020204030204" pitchFamily="34" charset="0"/>
              <a:buChar char="_"/>
              <a:defRPr sz="16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lumMod val="50000"/>
                  </a:schemeClr>
                </a:solidFill>
                <a:latin typeface="+mj-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200" kern="1200">
                <a:solidFill>
                  <a:schemeClr val="bg1">
                    <a:lumMod val="50000"/>
                  </a:schemeClr>
                </a:solidFill>
                <a:latin typeface="+mj-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100" kern="1200">
                <a:solidFill>
                  <a:schemeClr val="bg1">
                    <a:lumMod val="50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solidFill>
                  <a:schemeClr val="bg1"/>
                </a:solidFill>
              </a:rPr>
              <a:t>Amadeus and Big Data</a:t>
            </a:r>
          </a:p>
        </p:txBody>
      </p:sp>
      <p:pic>
        <p:nvPicPr>
          <p:cNvPr id="2" name="Picture 1">
            <a:extLst>
              <a:ext uri="{FF2B5EF4-FFF2-40B4-BE49-F238E27FC236}">
                <a16:creationId xmlns:a16="http://schemas.microsoft.com/office/drawing/2014/main" id="{FB0F8D60-6BB6-B746-9418-A77BA2652DCC}"/>
              </a:ext>
            </a:extLst>
          </p:cNvPr>
          <p:cNvPicPr>
            <a:picLocks noChangeAspect="1"/>
          </p:cNvPicPr>
          <p:nvPr/>
        </p:nvPicPr>
        <p:blipFill>
          <a:blip r:embed="rId4"/>
          <a:stretch>
            <a:fillRect/>
          </a:stretch>
        </p:blipFill>
        <p:spPr>
          <a:xfrm>
            <a:off x="1" y="1"/>
            <a:ext cx="814192" cy="814192"/>
          </a:xfrm>
          <a:prstGeom prst="rect">
            <a:avLst/>
          </a:prstGeom>
        </p:spPr>
      </p:pic>
      <p:sp>
        <p:nvSpPr>
          <p:cNvPr id="3" name="Slide Number Placeholder 2">
            <a:extLst>
              <a:ext uri="{FF2B5EF4-FFF2-40B4-BE49-F238E27FC236}">
                <a16:creationId xmlns:a16="http://schemas.microsoft.com/office/drawing/2014/main" id="{635CE4ED-8E13-8849-A7FC-67F43636B2E4}"/>
              </a:ext>
            </a:extLst>
          </p:cNvPr>
          <p:cNvSpPr>
            <a:spLocks noGrp="1"/>
          </p:cNvSpPr>
          <p:nvPr>
            <p:ph type="sldNum" sz="quarter" idx="4"/>
          </p:nvPr>
        </p:nvSpPr>
        <p:spPr/>
        <p:txBody>
          <a:bodyPr/>
          <a:lstStyle/>
          <a:p>
            <a:fld id="{4FD51DBB-9A60-004A-97FE-78BFF17EFF1C}" type="slidenum">
              <a:rPr lang="es-ES" altLang="es-ES_tradnl" smtClean="0"/>
              <a:pPr/>
              <a:t>4</a:t>
            </a:fld>
            <a:endParaRPr lang="es-ES" altLang="es-ES_tradnl"/>
          </a:p>
        </p:txBody>
      </p:sp>
    </p:spTree>
    <p:extLst>
      <p:ext uri="{BB962C8B-B14F-4D97-AF65-F5344CB8AC3E}">
        <p14:creationId xmlns:p14="http://schemas.microsoft.com/office/powerpoint/2010/main" val="2080680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3"/>
          <p:cNvSpPr txBox="1">
            <a:spLocks/>
          </p:cNvSpPr>
          <p:nvPr/>
        </p:nvSpPr>
        <p:spPr bwMode="auto">
          <a:xfrm>
            <a:off x="170923" y="5285981"/>
            <a:ext cx="8278616" cy="1497950"/>
          </a:xfrm>
          <a:prstGeom prst="rect">
            <a:avLst/>
          </a:prstGeom>
          <a:solidFill>
            <a:schemeClr val="bg1"/>
          </a:solidFill>
          <a:ln w="9525">
            <a:noFill/>
            <a:miter lim="800000"/>
            <a:headEnd/>
            <a:tailEnd/>
          </a:ln>
        </p:spPr>
        <p:txBody>
          <a:bodyPr/>
          <a:lstStyle/>
          <a:p>
            <a:pPr marL="342900" indent="-342900">
              <a:spcBef>
                <a:spcPct val="20000"/>
              </a:spcBef>
              <a:buClr>
                <a:schemeClr val="tx2"/>
              </a:buClr>
              <a:buSzPct val="120000"/>
              <a:buFont typeface="+mj-lt"/>
              <a:buAutoNum type="arabicPeriod"/>
            </a:pPr>
            <a:r>
              <a:rPr lang="en-GB">
                <a:solidFill>
                  <a:schemeClr val="accent1"/>
                </a:solidFill>
                <a:latin typeface="+mj-lt"/>
              </a:rPr>
              <a:t>Look at </a:t>
            </a:r>
            <a:r>
              <a:rPr lang="en-GB" b="1">
                <a:solidFill>
                  <a:schemeClr val="accent1"/>
                </a:solidFill>
                <a:latin typeface="+mj-lt"/>
              </a:rPr>
              <a:t>flight</a:t>
            </a:r>
            <a:r>
              <a:rPr lang="en-GB">
                <a:solidFill>
                  <a:schemeClr val="accent1"/>
                </a:solidFill>
                <a:latin typeface="+mj-lt"/>
              </a:rPr>
              <a:t> schedules  (direct or with connections)</a:t>
            </a:r>
          </a:p>
          <a:p>
            <a:pPr marL="342900" indent="-342900">
              <a:spcBef>
                <a:spcPct val="20000"/>
              </a:spcBef>
              <a:buClr>
                <a:schemeClr val="tx2"/>
              </a:buClr>
              <a:buSzPct val="120000"/>
              <a:buFont typeface="+mj-lt"/>
              <a:buAutoNum type="arabicPeriod"/>
            </a:pPr>
            <a:r>
              <a:rPr lang="en-GB">
                <a:solidFill>
                  <a:schemeClr val="accent1"/>
                </a:solidFill>
                <a:latin typeface="+mj-lt"/>
              </a:rPr>
              <a:t>Check </a:t>
            </a:r>
            <a:r>
              <a:rPr lang="en-GB" b="1">
                <a:solidFill>
                  <a:schemeClr val="accent1"/>
                </a:solidFill>
                <a:latin typeface="+mj-lt"/>
              </a:rPr>
              <a:t>fares</a:t>
            </a:r>
            <a:r>
              <a:rPr lang="en-GB">
                <a:solidFill>
                  <a:schemeClr val="accent1"/>
                </a:solidFill>
                <a:latin typeface="+mj-lt"/>
              </a:rPr>
              <a:t> that apply (through fares or itinerary split)</a:t>
            </a:r>
            <a:endParaRPr lang="en-GB">
              <a:solidFill>
                <a:schemeClr val="accent1"/>
              </a:solidFill>
              <a:highlight>
                <a:srgbClr val="FFFF00"/>
              </a:highlight>
              <a:latin typeface="+mj-lt"/>
            </a:endParaRPr>
          </a:p>
          <a:p>
            <a:pPr marL="342900" indent="-342900">
              <a:spcBef>
                <a:spcPct val="20000"/>
              </a:spcBef>
              <a:buClr>
                <a:schemeClr val="tx2"/>
              </a:buClr>
              <a:buSzPct val="120000"/>
              <a:buFont typeface="+mj-lt"/>
              <a:buAutoNum type="arabicPeriod"/>
            </a:pPr>
            <a:r>
              <a:rPr lang="en-GB">
                <a:solidFill>
                  <a:schemeClr val="accent1"/>
                </a:solidFill>
                <a:latin typeface="+mj-lt"/>
              </a:rPr>
              <a:t>Check </a:t>
            </a:r>
            <a:r>
              <a:rPr lang="en-GB" b="1">
                <a:solidFill>
                  <a:schemeClr val="accent1"/>
                </a:solidFill>
                <a:latin typeface="+mj-lt"/>
              </a:rPr>
              <a:t>availability</a:t>
            </a:r>
            <a:r>
              <a:rPr lang="en-GB">
                <a:solidFill>
                  <a:schemeClr val="accent1"/>
                </a:solidFill>
                <a:latin typeface="+mj-lt"/>
              </a:rPr>
              <a:t> and book on </a:t>
            </a:r>
            <a:r>
              <a:rPr lang="en-GB" u="sng">
                <a:solidFill>
                  <a:schemeClr val="accent1"/>
                </a:solidFill>
                <a:latin typeface="+mj-lt"/>
              </a:rPr>
              <a:t>each Airline Reservation System </a:t>
            </a:r>
            <a:r>
              <a:rPr lang="en-GB">
                <a:solidFill>
                  <a:schemeClr val="accent1"/>
                </a:solidFill>
                <a:latin typeface="+mj-lt"/>
              </a:rPr>
              <a:t>(phone)</a:t>
            </a:r>
          </a:p>
          <a:p>
            <a:pPr marL="342900" indent="-342900">
              <a:spcBef>
                <a:spcPct val="20000"/>
              </a:spcBef>
              <a:buClr>
                <a:schemeClr val="tx2"/>
              </a:buClr>
              <a:buSzPct val="120000"/>
              <a:buFont typeface="+mj-lt"/>
              <a:buAutoNum type="arabicPeriod"/>
            </a:pPr>
            <a:r>
              <a:rPr lang="en-GB">
                <a:solidFill>
                  <a:schemeClr val="accent1"/>
                </a:solidFill>
                <a:latin typeface="+mj-lt"/>
              </a:rPr>
              <a:t>Create the ticket</a:t>
            </a:r>
          </a:p>
        </p:txBody>
      </p:sp>
      <p:sp>
        <p:nvSpPr>
          <p:cNvPr id="56" name="Rectangle 55">
            <a:extLst>
              <a:ext uri="{FF2B5EF4-FFF2-40B4-BE49-F238E27FC236}">
                <a16:creationId xmlns:a16="http://schemas.microsoft.com/office/drawing/2014/main" id="{E686D1C4-014D-459E-8AC6-B860CF733999}"/>
              </a:ext>
            </a:extLst>
          </p:cNvPr>
          <p:cNvSpPr/>
          <p:nvPr/>
        </p:nvSpPr>
        <p:spPr>
          <a:xfrm>
            <a:off x="8336296" y="5044680"/>
            <a:ext cx="3742461" cy="1638510"/>
          </a:xfrm>
          <a:prstGeom prst="rect">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r>
              <a:rPr lang="en-IE" err="1">
                <a:solidFill>
                  <a:schemeClr val="tx1"/>
                </a:solidFill>
              </a:rPr>
              <a:t>ares</a:t>
            </a:r>
            <a:r>
              <a:rPr lang="en-IE">
                <a:solidFill>
                  <a:schemeClr val="tx1"/>
                </a:solidFill>
              </a:rPr>
              <a:t> are not directly related to flights</a:t>
            </a:r>
          </a:p>
          <a:p>
            <a:pPr algn="ctr"/>
            <a:endParaRPr lang="en-IE">
              <a:solidFill>
                <a:schemeClr val="tx1"/>
              </a:solidFill>
            </a:endParaRPr>
          </a:p>
          <a:p>
            <a:pPr algn="ctr"/>
            <a:endParaRPr lang="en-IE">
              <a:solidFill>
                <a:schemeClr val="tx1"/>
              </a:solidFill>
            </a:endParaRPr>
          </a:p>
          <a:p>
            <a:pPr algn="ctr"/>
            <a:endParaRPr lang="en-IE">
              <a:solidFill>
                <a:schemeClr val="tx1"/>
              </a:solidFill>
            </a:endParaRPr>
          </a:p>
          <a:p>
            <a:pPr algn="ctr"/>
            <a:endParaRPr lang="en-IE">
              <a:solidFill>
                <a:schemeClr val="tx1"/>
              </a:solidFill>
            </a:endParaRPr>
          </a:p>
          <a:p>
            <a:pPr algn="ctr"/>
            <a:endParaRPr lang="en-US">
              <a:solidFill>
                <a:schemeClr val="tx1"/>
              </a:solidFill>
            </a:endParaRPr>
          </a:p>
        </p:txBody>
      </p:sp>
      <p:grpSp>
        <p:nvGrpSpPr>
          <p:cNvPr id="10" name="Agrupar 9"/>
          <p:cNvGrpSpPr/>
          <p:nvPr/>
        </p:nvGrpSpPr>
        <p:grpSpPr>
          <a:xfrm>
            <a:off x="8610600" y="248955"/>
            <a:ext cx="3863772" cy="432902"/>
            <a:chOff x="304800" y="234490"/>
            <a:chExt cx="5761464" cy="645524"/>
          </a:xfrm>
        </p:grpSpPr>
        <p:sp>
          <p:nvSpPr>
            <p:cNvPr id="12" name="Text Placeholder 1"/>
            <p:cNvSpPr txBox="1">
              <a:spLocks/>
            </p:cNvSpPr>
            <p:nvPr/>
          </p:nvSpPr>
          <p:spPr>
            <a:xfrm>
              <a:off x="718508" y="471657"/>
              <a:ext cx="5347756" cy="408357"/>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Clr>
                  <a:schemeClr val="tx2"/>
                </a:buClr>
                <a:buSzPct val="120000"/>
                <a:buFont typeface="Verdana" pitchFamily="34" charset="0"/>
                <a:buChar char="_"/>
                <a:defRPr sz="2400" kern="1200">
                  <a:solidFill>
                    <a:srgbClr val="4D4D4D"/>
                  </a:solidFill>
                  <a:latin typeface="+mn-lt"/>
                  <a:ea typeface="+mn-ea"/>
                  <a:cs typeface="+mn-cs"/>
                </a:defRPr>
              </a:lvl1pPr>
              <a:lvl2pPr marL="742950" indent="-285750" algn="l" defTabSz="914400" rtl="0" eaLnBrk="1" latinLnBrk="0" hangingPunct="1">
                <a:spcBef>
                  <a:spcPct val="20000"/>
                </a:spcBef>
                <a:buClr>
                  <a:schemeClr val="tx2"/>
                </a:buClr>
                <a:buSzPct val="120000"/>
                <a:buFont typeface="Arial" pitchFamily="34" charset="0"/>
                <a:buChar char="•"/>
                <a:defRPr sz="2000" kern="1200">
                  <a:solidFill>
                    <a:srgbClr val="4D4D4D"/>
                  </a:solidFill>
                  <a:latin typeface="+mn-lt"/>
                  <a:ea typeface="+mn-ea"/>
                  <a:cs typeface="+mn-cs"/>
                </a:defRPr>
              </a:lvl2pPr>
              <a:lvl3pPr marL="1143000" indent="-228600" algn="l" defTabSz="914400" rtl="0" eaLnBrk="1" latinLnBrk="0" hangingPunct="1">
                <a:spcBef>
                  <a:spcPct val="20000"/>
                </a:spcBef>
                <a:buClr>
                  <a:schemeClr val="tx2"/>
                </a:buClr>
                <a:buSzPct val="100000"/>
                <a:buFont typeface="Arial" pitchFamily="34" charset="0"/>
                <a:buChar char="•"/>
                <a:defRPr sz="1800" kern="1200">
                  <a:solidFill>
                    <a:srgbClr val="4D4D4D"/>
                  </a:solidFill>
                  <a:latin typeface="+mn-lt"/>
                  <a:ea typeface="+mn-ea"/>
                  <a:cs typeface="+mn-cs"/>
                </a:defRPr>
              </a:lvl3pPr>
              <a:lvl4pPr marL="1600200" indent="-228600" algn="l" defTabSz="914400" rtl="0" eaLnBrk="1" latinLnBrk="0" hangingPunct="1">
                <a:spcBef>
                  <a:spcPct val="20000"/>
                </a:spcBef>
                <a:buClr>
                  <a:schemeClr val="tx2"/>
                </a:buClr>
                <a:buSzPct val="100000"/>
                <a:buFont typeface="Arial" pitchFamily="34" charset="0"/>
                <a:buChar char="•"/>
                <a:defRPr sz="1600" kern="1200">
                  <a:solidFill>
                    <a:srgbClr val="4D4D4D"/>
                  </a:solidFill>
                  <a:latin typeface="+mn-lt"/>
                  <a:ea typeface="+mn-ea"/>
                  <a:cs typeface="+mn-cs"/>
                </a:defRPr>
              </a:lvl4pPr>
              <a:lvl5pPr marL="2057400" indent="-228600" algn="l" defTabSz="914400" rtl="0" eaLnBrk="1" latinLnBrk="0" hangingPunct="1">
                <a:spcBef>
                  <a:spcPct val="20000"/>
                </a:spcBef>
                <a:buClr>
                  <a:schemeClr val="tx2"/>
                </a:buClr>
                <a:buSzPct val="100000"/>
                <a:buFont typeface="Arial" pitchFamily="34" charset="0"/>
                <a:buChar char="•"/>
                <a:defRPr sz="1600" kern="1200">
                  <a:solidFill>
                    <a:srgbClr val="4D4D4D"/>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accent6"/>
                </a:buClr>
                <a:buNone/>
              </a:pPr>
              <a:r>
                <a:rPr lang="en-GB">
                  <a:solidFill>
                    <a:schemeClr val="bg2"/>
                  </a:solidFill>
                </a:rPr>
                <a:t>_ History</a:t>
              </a:r>
            </a:p>
          </p:txBody>
        </p:sp>
        <p:sp>
          <p:nvSpPr>
            <p:cNvPr id="15" name="Title 2"/>
            <p:cNvSpPr txBox="1">
              <a:spLocks/>
            </p:cNvSpPr>
            <p:nvPr/>
          </p:nvSpPr>
          <p:spPr>
            <a:xfrm>
              <a:off x="304800" y="234490"/>
              <a:ext cx="1385970" cy="222710"/>
            </a:xfrm>
            <a:prstGeom prst="rect">
              <a:avLst/>
            </a:prstGeom>
          </p:spPr>
          <p:txBody>
            <a:bodyPr vert="horz" lIns="91440" tIns="45720" rIns="91440" bIns="45720" rtlCol="0" anchor="t">
              <a:noAutofit/>
            </a:bodyPr>
            <a:lstStyle>
              <a:lvl1pPr algn="l" defTabSz="914400" rtl="0" eaLnBrk="1" latinLnBrk="0" hangingPunct="1">
                <a:spcBef>
                  <a:spcPct val="0"/>
                </a:spcBef>
                <a:buNone/>
                <a:defRPr sz="2800" b="0" kern="1200">
                  <a:solidFill>
                    <a:schemeClr val="tx1"/>
                  </a:solidFill>
                  <a:latin typeface="+mj-lt"/>
                  <a:ea typeface="+mj-ea"/>
                  <a:cs typeface="+mj-cs"/>
                </a:defRPr>
              </a:lvl1pPr>
            </a:lstStyle>
            <a:p>
              <a:r>
                <a:rPr lang="en-GB" sz="2400">
                  <a:solidFill>
                    <a:schemeClr val="bg2"/>
                  </a:solidFill>
                </a:rPr>
                <a:t>3</a:t>
              </a:r>
            </a:p>
          </p:txBody>
        </p:sp>
      </p:grpSp>
      <p:pic>
        <p:nvPicPr>
          <p:cNvPr id="9" name="Picture 12" descr="http://www.grif-touch.com/wp-content/uploads/2011/10/mappemonde.png"/>
          <p:cNvPicPr>
            <a:picLocks noChangeAspect="1" noChangeArrowheads="1"/>
          </p:cNvPicPr>
          <p:nvPr/>
        </p:nvPicPr>
        <p:blipFill>
          <a:blip r:embed="rId3"/>
          <a:srcRect/>
          <a:stretch>
            <a:fillRect/>
          </a:stretch>
        </p:blipFill>
        <p:spPr bwMode="auto">
          <a:xfrm>
            <a:off x="1838465" y="1415958"/>
            <a:ext cx="6823075" cy="2949575"/>
          </a:xfrm>
          <a:prstGeom prst="rect">
            <a:avLst/>
          </a:prstGeom>
          <a:noFill/>
          <a:ln w="9525">
            <a:noFill/>
            <a:miter lim="800000"/>
            <a:headEnd/>
            <a:tailEnd/>
          </a:ln>
        </p:spPr>
      </p:pic>
      <p:sp>
        <p:nvSpPr>
          <p:cNvPr id="13" name="Oval 12"/>
          <p:cNvSpPr/>
          <p:nvPr/>
        </p:nvSpPr>
        <p:spPr>
          <a:xfrm>
            <a:off x="3621227" y="2011269"/>
            <a:ext cx="73025"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4895990" y="2082708"/>
            <a:ext cx="73025" cy="730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TextBox 7"/>
          <p:cNvSpPr txBox="1">
            <a:spLocks noChangeArrowheads="1"/>
          </p:cNvSpPr>
          <p:nvPr/>
        </p:nvSpPr>
        <p:spPr bwMode="auto">
          <a:xfrm>
            <a:off x="2449652" y="2068420"/>
            <a:ext cx="1184275" cy="307975"/>
          </a:xfrm>
          <a:prstGeom prst="rect">
            <a:avLst/>
          </a:prstGeom>
          <a:noFill/>
          <a:ln w="9525">
            <a:noFill/>
            <a:miter lim="800000"/>
            <a:headEnd/>
            <a:tailEnd/>
          </a:ln>
        </p:spPr>
        <p:txBody>
          <a:bodyPr wrap="none">
            <a:spAutoFit/>
          </a:bodyPr>
          <a:lstStyle/>
          <a:p>
            <a:r>
              <a:rPr lang="en-US" sz="1400" b="1">
                <a:latin typeface="Verdana" pitchFamily="34" charset="0"/>
              </a:rPr>
              <a:t>New-York</a:t>
            </a:r>
          </a:p>
        </p:txBody>
      </p:sp>
      <p:sp>
        <p:nvSpPr>
          <p:cNvPr id="17" name="TextBox 36"/>
          <p:cNvSpPr txBox="1">
            <a:spLocks noChangeArrowheads="1"/>
          </p:cNvSpPr>
          <p:nvPr/>
        </p:nvSpPr>
        <p:spPr bwMode="auto">
          <a:xfrm>
            <a:off x="5062676" y="2106520"/>
            <a:ext cx="692150" cy="307975"/>
          </a:xfrm>
          <a:prstGeom prst="rect">
            <a:avLst/>
          </a:prstGeom>
          <a:noFill/>
          <a:ln w="9525">
            <a:noFill/>
            <a:miter lim="800000"/>
            <a:headEnd/>
            <a:tailEnd/>
          </a:ln>
        </p:spPr>
        <p:txBody>
          <a:bodyPr wrap="none">
            <a:spAutoFit/>
          </a:bodyPr>
          <a:lstStyle/>
          <a:p>
            <a:r>
              <a:rPr lang="en-US" sz="1400" b="1">
                <a:latin typeface="Verdana" pitchFamily="34" charset="0"/>
              </a:rPr>
              <a:t>Paris</a:t>
            </a:r>
          </a:p>
        </p:txBody>
      </p:sp>
      <p:sp>
        <p:nvSpPr>
          <p:cNvPr id="18" name="Arc 17"/>
          <p:cNvSpPr/>
          <p:nvPr/>
        </p:nvSpPr>
        <p:spPr>
          <a:xfrm>
            <a:off x="3621226" y="1579469"/>
            <a:ext cx="1441450" cy="642938"/>
          </a:xfrm>
          <a:prstGeom prst="arc">
            <a:avLst>
              <a:gd name="adj1" fmla="val 10061562"/>
              <a:gd name="adj2" fmla="val 1036236"/>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19" name="Picture 2" descr="http://www.havas-voyages.fr/sites/havas-voyages.fr/files/American-Airlines.png"/>
          <p:cNvPicPr>
            <a:picLocks noChangeAspect="1" noChangeArrowheads="1"/>
          </p:cNvPicPr>
          <p:nvPr/>
        </p:nvPicPr>
        <p:blipFill>
          <a:blip r:embed="rId4"/>
          <a:srcRect/>
          <a:stretch>
            <a:fillRect/>
          </a:stretch>
        </p:blipFill>
        <p:spPr bwMode="auto">
          <a:xfrm>
            <a:off x="5350014" y="2222408"/>
            <a:ext cx="1214438" cy="441325"/>
          </a:xfrm>
          <a:prstGeom prst="rect">
            <a:avLst/>
          </a:prstGeom>
          <a:noFill/>
          <a:ln w="9525">
            <a:noFill/>
            <a:miter lim="800000"/>
            <a:headEnd/>
            <a:tailEnd/>
          </a:ln>
        </p:spPr>
      </p:pic>
      <p:pic>
        <p:nvPicPr>
          <p:cNvPr id="21" name="Picture 11"/>
          <p:cNvPicPr>
            <a:picLocks noChangeAspect="1" noChangeArrowheads="1"/>
          </p:cNvPicPr>
          <p:nvPr/>
        </p:nvPicPr>
        <p:blipFill>
          <a:blip r:embed="rId5"/>
          <a:srcRect/>
          <a:stretch>
            <a:fillRect/>
          </a:stretch>
        </p:blipFill>
        <p:spPr bwMode="auto">
          <a:xfrm>
            <a:off x="8158302" y="1185769"/>
            <a:ext cx="2443163" cy="1620838"/>
          </a:xfrm>
          <a:prstGeom prst="rect">
            <a:avLst/>
          </a:prstGeom>
          <a:noFill/>
          <a:ln w="9525">
            <a:noFill/>
            <a:miter lim="800000"/>
            <a:headEnd/>
            <a:tailEnd/>
          </a:ln>
        </p:spPr>
      </p:pic>
      <p:cxnSp>
        <p:nvCxnSpPr>
          <p:cNvPr id="22" name="Straight Arrow Connector 21"/>
          <p:cNvCxnSpPr>
            <a:stCxn id="21" idx="2"/>
            <a:endCxn id="23" idx="0"/>
          </p:cNvCxnSpPr>
          <p:nvPr/>
        </p:nvCxnSpPr>
        <p:spPr>
          <a:xfrm>
            <a:off x="9380676" y="2806607"/>
            <a:ext cx="1588" cy="82391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23" name="Picture 2" descr="http://www.havas-voyages.fr/sites/havas-voyages.fr/files/American-Airlines.png"/>
          <p:cNvPicPr>
            <a:picLocks noChangeAspect="1" noChangeArrowheads="1"/>
          </p:cNvPicPr>
          <p:nvPr/>
        </p:nvPicPr>
        <p:blipFill>
          <a:blip r:embed="rId6"/>
          <a:srcRect/>
          <a:stretch>
            <a:fillRect/>
          </a:stretch>
        </p:blipFill>
        <p:spPr bwMode="auto">
          <a:xfrm>
            <a:off x="8086865" y="4062319"/>
            <a:ext cx="1347787" cy="488950"/>
          </a:xfrm>
          <a:prstGeom prst="rect">
            <a:avLst/>
          </a:prstGeom>
          <a:noFill/>
          <a:ln w="9525">
            <a:noFill/>
            <a:miter lim="800000"/>
            <a:headEnd/>
            <a:tailEnd/>
          </a:ln>
        </p:spPr>
      </p:pic>
      <p:pic>
        <p:nvPicPr>
          <p:cNvPr id="24" name="Picture 19"/>
          <p:cNvPicPr>
            <a:picLocks noChangeAspect="1" noChangeArrowheads="1"/>
          </p:cNvPicPr>
          <p:nvPr/>
        </p:nvPicPr>
        <p:blipFill>
          <a:blip r:embed="rId7"/>
          <a:srcRect/>
          <a:stretch>
            <a:fillRect/>
          </a:stretch>
        </p:blipFill>
        <p:spPr bwMode="auto">
          <a:xfrm>
            <a:off x="8147189" y="1165133"/>
            <a:ext cx="2470150" cy="1641475"/>
          </a:xfrm>
          <a:prstGeom prst="rect">
            <a:avLst/>
          </a:prstGeom>
          <a:noFill/>
          <a:ln w="9525">
            <a:noFill/>
            <a:miter lim="800000"/>
            <a:headEnd/>
            <a:tailEnd/>
          </a:ln>
        </p:spPr>
      </p:pic>
      <p:sp>
        <p:nvSpPr>
          <p:cNvPr id="25" name="Arc 24"/>
          <p:cNvSpPr/>
          <p:nvPr/>
        </p:nvSpPr>
        <p:spPr>
          <a:xfrm>
            <a:off x="3706951" y="1685833"/>
            <a:ext cx="1270000" cy="644525"/>
          </a:xfrm>
          <a:prstGeom prst="arc">
            <a:avLst>
              <a:gd name="adj1" fmla="val 10762677"/>
              <a:gd name="adj2" fmla="val 434961"/>
            </a:avLst>
          </a:prstGeom>
          <a:ln w="25400">
            <a:solidFill>
              <a:srgbClr val="FFC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6" name="Arc 25"/>
          <p:cNvSpPr/>
          <p:nvPr/>
        </p:nvSpPr>
        <p:spPr>
          <a:xfrm>
            <a:off x="3670439" y="1847758"/>
            <a:ext cx="1268412" cy="395287"/>
          </a:xfrm>
          <a:prstGeom prst="arc">
            <a:avLst>
              <a:gd name="adj1" fmla="val 10755874"/>
              <a:gd name="adj2" fmla="val 55713"/>
            </a:avLst>
          </a:prstGeom>
          <a:ln w="25400">
            <a:solidFill>
              <a:srgbClr val="92D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7" name="Arc 26"/>
          <p:cNvSpPr/>
          <p:nvPr/>
        </p:nvSpPr>
        <p:spPr>
          <a:xfrm rot="10800000">
            <a:off x="3657739" y="1911257"/>
            <a:ext cx="1270000" cy="349250"/>
          </a:xfrm>
          <a:prstGeom prst="arc">
            <a:avLst>
              <a:gd name="adj1" fmla="val 10755874"/>
              <a:gd name="adj2" fmla="val 55713"/>
            </a:avLst>
          </a:prstGeom>
          <a:ln w="25400">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8" name="Arc 27"/>
          <p:cNvSpPr/>
          <p:nvPr/>
        </p:nvSpPr>
        <p:spPr>
          <a:xfrm rot="10800000">
            <a:off x="3560901" y="1938244"/>
            <a:ext cx="1416050" cy="476250"/>
          </a:xfrm>
          <a:prstGeom prst="arc">
            <a:avLst>
              <a:gd name="adj1" fmla="val 10376603"/>
              <a:gd name="adj2" fmla="val 653121"/>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30" name="Picture 14" descr="http://fc04.deviantart.net/fs71/i/2013/304/d/c/airplane_avion_by_digitalwideresource-d6shqve.png"/>
          <p:cNvPicPr>
            <a:picLocks noChangeAspect="1" noChangeArrowheads="1"/>
          </p:cNvPicPr>
          <p:nvPr/>
        </p:nvPicPr>
        <p:blipFill>
          <a:blip r:embed="rId8" cstate="print">
            <a:duotone>
              <a:schemeClr val="accent1">
                <a:shade val="45000"/>
                <a:satMod val="135000"/>
              </a:schemeClr>
              <a:prstClr val="white"/>
            </a:duotone>
          </a:blip>
          <a:srcRect/>
          <a:stretch>
            <a:fillRect/>
          </a:stretch>
        </p:blipFill>
        <p:spPr bwMode="auto">
          <a:xfrm>
            <a:off x="4292739" y="673024"/>
            <a:ext cx="1382553" cy="864096"/>
          </a:xfrm>
          <a:prstGeom prst="rect">
            <a:avLst/>
          </a:prstGeom>
          <a:noFill/>
        </p:spPr>
      </p:pic>
      <p:pic>
        <p:nvPicPr>
          <p:cNvPr id="33" name="Picture 20"/>
          <p:cNvPicPr>
            <a:picLocks noChangeAspect="1" noChangeArrowheads="1"/>
          </p:cNvPicPr>
          <p:nvPr/>
        </p:nvPicPr>
        <p:blipFill>
          <a:blip r:embed="rId9"/>
          <a:srcRect/>
          <a:stretch>
            <a:fillRect/>
          </a:stretch>
        </p:blipFill>
        <p:spPr bwMode="auto">
          <a:xfrm>
            <a:off x="5350014" y="1396907"/>
            <a:ext cx="1604962" cy="146050"/>
          </a:xfrm>
          <a:prstGeom prst="rect">
            <a:avLst/>
          </a:prstGeom>
          <a:noFill/>
          <a:ln w="9525">
            <a:noFill/>
            <a:miter lim="800000"/>
            <a:headEnd/>
            <a:tailEnd/>
          </a:ln>
        </p:spPr>
      </p:pic>
      <p:pic>
        <p:nvPicPr>
          <p:cNvPr id="34" name="Picture 21"/>
          <p:cNvPicPr>
            <a:picLocks noChangeAspect="1" noChangeArrowheads="1"/>
          </p:cNvPicPr>
          <p:nvPr/>
        </p:nvPicPr>
        <p:blipFill>
          <a:blip r:embed="rId10"/>
          <a:srcRect/>
          <a:stretch>
            <a:fillRect/>
          </a:stretch>
        </p:blipFill>
        <p:spPr bwMode="auto">
          <a:xfrm>
            <a:off x="4721365" y="2454182"/>
            <a:ext cx="606425" cy="546100"/>
          </a:xfrm>
          <a:prstGeom prst="rect">
            <a:avLst/>
          </a:prstGeom>
          <a:noFill/>
          <a:ln w="9525">
            <a:noFill/>
            <a:miter lim="800000"/>
            <a:headEnd/>
            <a:tailEnd/>
          </a:ln>
        </p:spPr>
      </p:pic>
      <p:cxnSp>
        <p:nvCxnSpPr>
          <p:cNvPr id="35" name="Straight Arrow Connector 34"/>
          <p:cNvCxnSpPr>
            <a:stCxn id="21" idx="2"/>
          </p:cNvCxnSpPr>
          <p:nvPr/>
        </p:nvCxnSpPr>
        <p:spPr>
          <a:xfrm flipH="1">
            <a:off x="8463102" y="2806607"/>
            <a:ext cx="917575" cy="98266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1" idx="2"/>
          </p:cNvCxnSpPr>
          <p:nvPr/>
        </p:nvCxnSpPr>
        <p:spPr>
          <a:xfrm>
            <a:off x="9379884" y="2806608"/>
            <a:ext cx="783431" cy="64611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920302" y="2751044"/>
            <a:ext cx="473075" cy="13731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1" idx="2"/>
          </p:cNvCxnSpPr>
          <p:nvPr/>
        </p:nvCxnSpPr>
        <p:spPr>
          <a:xfrm>
            <a:off x="9380676" y="2806607"/>
            <a:ext cx="484188" cy="132715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39" name="Picture 20"/>
          <p:cNvPicPr>
            <a:picLocks noChangeAspect="1" noChangeArrowheads="1"/>
          </p:cNvPicPr>
          <p:nvPr/>
        </p:nvPicPr>
        <p:blipFill>
          <a:blip r:embed="rId9"/>
          <a:srcRect/>
          <a:stretch>
            <a:fillRect/>
          </a:stretch>
        </p:blipFill>
        <p:spPr bwMode="auto">
          <a:xfrm>
            <a:off x="7305815" y="3852769"/>
            <a:ext cx="1603375" cy="146050"/>
          </a:xfrm>
          <a:prstGeom prst="rect">
            <a:avLst/>
          </a:prstGeom>
          <a:noFill/>
          <a:ln w="9525">
            <a:noFill/>
            <a:miter lim="800000"/>
            <a:headEnd/>
            <a:tailEnd/>
          </a:ln>
        </p:spPr>
      </p:pic>
      <p:pic>
        <p:nvPicPr>
          <p:cNvPr id="40" name="Picture 21"/>
          <p:cNvPicPr>
            <a:picLocks noChangeAspect="1" noChangeArrowheads="1"/>
          </p:cNvPicPr>
          <p:nvPr/>
        </p:nvPicPr>
        <p:blipFill>
          <a:blip r:embed="rId10"/>
          <a:srcRect/>
          <a:stretch>
            <a:fillRect/>
          </a:stretch>
        </p:blipFill>
        <p:spPr bwMode="auto">
          <a:xfrm>
            <a:off x="10076001" y="3397157"/>
            <a:ext cx="604838" cy="546100"/>
          </a:xfrm>
          <a:prstGeom prst="rect">
            <a:avLst/>
          </a:prstGeom>
          <a:noFill/>
          <a:ln w="9525">
            <a:noFill/>
            <a:miter lim="800000"/>
            <a:headEnd/>
            <a:tailEnd/>
          </a:ln>
        </p:spPr>
      </p:pic>
      <p:pic>
        <p:nvPicPr>
          <p:cNvPr id="41" name="Picture 37" descr="220px-Pan_American_Airlines_Logo"/>
          <p:cNvPicPr>
            <a:picLocks noChangeAspect="1" noChangeArrowheads="1"/>
          </p:cNvPicPr>
          <p:nvPr/>
        </p:nvPicPr>
        <p:blipFill>
          <a:blip r:embed="rId11"/>
          <a:srcRect/>
          <a:stretch>
            <a:fillRect/>
          </a:stretch>
        </p:blipFill>
        <p:spPr bwMode="auto">
          <a:xfrm>
            <a:off x="3262451" y="1181008"/>
            <a:ext cx="471488" cy="471487"/>
          </a:xfrm>
          <a:prstGeom prst="rect">
            <a:avLst/>
          </a:prstGeom>
          <a:noFill/>
          <a:ln w="9525">
            <a:noFill/>
            <a:miter lim="800000"/>
            <a:headEnd/>
            <a:tailEnd/>
          </a:ln>
        </p:spPr>
      </p:pic>
      <p:pic>
        <p:nvPicPr>
          <p:cNvPr id="42" name="Picture 39" descr="220px-Pan_American_Airlines_Logo"/>
          <p:cNvPicPr>
            <a:picLocks noChangeAspect="1" noChangeArrowheads="1"/>
          </p:cNvPicPr>
          <p:nvPr/>
        </p:nvPicPr>
        <p:blipFill>
          <a:blip r:embed="rId11"/>
          <a:srcRect/>
          <a:stretch>
            <a:fillRect/>
          </a:stretch>
        </p:blipFill>
        <p:spPr bwMode="auto">
          <a:xfrm>
            <a:off x="9166365" y="3701958"/>
            <a:ext cx="471487" cy="471487"/>
          </a:xfrm>
          <a:prstGeom prst="rect">
            <a:avLst/>
          </a:prstGeom>
          <a:noFill/>
          <a:ln w="9525">
            <a:noFill/>
            <a:miter lim="800000"/>
            <a:headEnd/>
            <a:tailEnd/>
          </a:ln>
        </p:spPr>
      </p:pic>
      <p:pic>
        <p:nvPicPr>
          <p:cNvPr id="43" name="Picture 22"/>
          <p:cNvPicPr>
            <a:picLocks noChangeAspect="1" noChangeArrowheads="1"/>
          </p:cNvPicPr>
          <p:nvPr/>
        </p:nvPicPr>
        <p:blipFill>
          <a:blip r:embed="rId12"/>
          <a:srcRect/>
          <a:stretch>
            <a:fillRect/>
          </a:stretch>
        </p:blipFill>
        <p:spPr bwMode="auto">
          <a:xfrm>
            <a:off x="2757626" y="2549432"/>
            <a:ext cx="1879600" cy="222250"/>
          </a:xfrm>
          <a:prstGeom prst="rect">
            <a:avLst/>
          </a:prstGeom>
          <a:noFill/>
          <a:ln w="9525">
            <a:noFill/>
            <a:miter lim="800000"/>
            <a:headEnd/>
            <a:tailEnd/>
          </a:ln>
        </p:spPr>
      </p:pic>
      <p:pic>
        <p:nvPicPr>
          <p:cNvPr id="44" name="Picture 22"/>
          <p:cNvPicPr>
            <a:picLocks noChangeAspect="1" noChangeArrowheads="1"/>
          </p:cNvPicPr>
          <p:nvPr/>
        </p:nvPicPr>
        <p:blipFill>
          <a:blip r:embed="rId12"/>
          <a:srcRect/>
          <a:stretch>
            <a:fillRect/>
          </a:stretch>
        </p:blipFill>
        <p:spPr bwMode="auto">
          <a:xfrm>
            <a:off x="9237802" y="4205195"/>
            <a:ext cx="1331913" cy="157163"/>
          </a:xfrm>
          <a:prstGeom prst="rect">
            <a:avLst/>
          </a:prstGeom>
          <a:noFill/>
          <a:ln w="9525">
            <a:noFill/>
            <a:miter lim="800000"/>
            <a:headEnd/>
            <a:tailEnd/>
          </a:ln>
        </p:spPr>
      </p:pic>
      <p:sp>
        <p:nvSpPr>
          <p:cNvPr id="45" name="Footer Placeholder 4">
            <a:extLst>
              <a:ext uri="{FF2B5EF4-FFF2-40B4-BE49-F238E27FC236}">
                <a16:creationId xmlns:a16="http://schemas.microsoft.com/office/drawing/2014/main" id="{BC6429F7-933B-47B0-8D21-D6275AF018C2}"/>
              </a:ext>
            </a:extLst>
          </p:cNvPr>
          <p:cNvSpPr>
            <a:spLocks noGrp="1"/>
          </p:cNvSpPr>
          <p:nvPr>
            <p:ph type="ftr" sz="quarter" idx="3"/>
          </p:nvPr>
        </p:nvSpPr>
        <p:spPr>
          <a:xfrm rot="16200000">
            <a:off x="10535707" y="5193361"/>
            <a:ext cx="3086100" cy="226487"/>
          </a:xfrm>
          <a:prstGeom prst="rect">
            <a:avLst/>
          </a:prstGeom>
        </p:spPr>
        <p:txBody>
          <a:bodyPr vert="horz" lIns="91440" tIns="45720" rIns="91440" bIns="45720" rtlCol="0" anchor="ctr"/>
          <a:lstStyle>
            <a:lvl1pPr algn="l">
              <a:defRPr sz="700">
                <a:solidFill>
                  <a:schemeClr val="bg1">
                    <a:lumMod val="65000"/>
                  </a:schemeClr>
                </a:solidFill>
                <a:latin typeface="+mj-lt"/>
              </a:defRPr>
            </a:lvl1pPr>
          </a:lstStyle>
          <a:p>
            <a:r>
              <a:rPr lang="en-GB" noProof="0"/>
              <a:t>© Amadeus IT Group and its affiliates and subsidiaries</a:t>
            </a:r>
          </a:p>
        </p:txBody>
      </p:sp>
      <p:sp>
        <p:nvSpPr>
          <p:cNvPr id="46" name="Title 6">
            <a:extLst>
              <a:ext uri="{FF2B5EF4-FFF2-40B4-BE49-F238E27FC236}">
                <a16:creationId xmlns:a16="http://schemas.microsoft.com/office/drawing/2014/main" id="{BB45546C-CCBB-4C3B-AD68-71195FC4706E}"/>
              </a:ext>
            </a:extLst>
          </p:cNvPr>
          <p:cNvSpPr>
            <a:spLocks noGrp="1"/>
          </p:cNvSpPr>
          <p:nvPr>
            <p:ph type="title"/>
          </p:nvPr>
        </p:nvSpPr>
        <p:spPr>
          <a:xfrm>
            <a:off x="268224" y="282797"/>
            <a:ext cx="11253216" cy="482549"/>
          </a:xfrm>
        </p:spPr>
        <p:txBody>
          <a:bodyPr/>
          <a:lstStyle/>
          <a:p>
            <a:r>
              <a:rPr lang="en-US"/>
              <a:t>Back in the 70s…</a:t>
            </a:r>
          </a:p>
        </p:txBody>
      </p:sp>
      <p:sp>
        <p:nvSpPr>
          <p:cNvPr id="47" name="Text Placeholder 7">
            <a:extLst>
              <a:ext uri="{FF2B5EF4-FFF2-40B4-BE49-F238E27FC236}">
                <a16:creationId xmlns:a16="http://schemas.microsoft.com/office/drawing/2014/main" id="{F39E9C19-0F17-4099-B012-1F52E89A1186}"/>
              </a:ext>
            </a:extLst>
          </p:cNvPr>
          <p:cNvSpPr txBox="1">
            <a:spLocks/>
          </p:cNvSpPr>
          <p:nvPr/>
        </p:nvSpPr>
        <p:spPr>
          <a:xfrm>
            <a:off x="268224" y="779413"/>
            <a:ext cx="11228613" cy="300087"/>
          </a:xfrm>
          <a:prstGeom prst="rect">
            <a:avLst/>
          </a:prstGeom>
        </p:spPr>
        <p:txBody>
          <a:bodyPr>
            <a:noAutofit/>
          </a:bodyPr>
          <a:lstStyle>
            <a:lvl1pPr marL="0" indent="0" algn="l" rtl="0" fontAlgn="base">
              <a:lnSpc>
                <a:spcPct val="100000"/>
              </a:lnSpc>
              <a:spcBef>
                <a:spcPts val="1000"/>
              </a:spcBef>
              <a:spcAft>
                <a:spcPct val="0"/>
              </a:spcAft>
              <a:buClr>
                <a:schemeClr val="accent2"/>
              </a:buClr>
              <a:buSzPct val="80000"/>
              <a:buFont typeface="Calibri" charset="0"/>
              <a:buNone/>
              <a:defRPr sz="2400" kern="1200">
                <a:solidFill>
                  <a:schemeClr val="accent2"/>
                </a:solidFill>
                <a:latin typeface="+mj-lt"/>
                <a:ea typeface="ＭＳ Ｐゴシック" charset="-128"/>
                <a:cs typeface="+mn-cs"/>
              </a:defRPr>
            </a:lvl1pPr>
            <a:lvl2pPr marL="342875" indent="0" algn="l" rtl="0" fontAlgn="base">
              <a:lnSpc>
                <a:spcPct val="90000"/>
              </a:lnSpc>
              <a:spcBef>
                <a:spcPts val="500"/>
              </a:spcBef>
              <a:spcAft>
                <a:spcPct val="0"/>
              </a:spcAft>
              <a:buClr>
                <a:schemeClr val="accent2"/>
              </a:buClr>
              <a:buFont typeface="Arial" charset="0"/>
              <a:buNone/>
              <a:defRPr sz="1200" kern="1200">
                <a:solidFill>
                  <a:schemeClr val="accent2"/>
                </a:solidFill>
                <a:latin typeface="+mj-lt"/>
                <a:ea typeface="ＭＳ Ｐゴシック" charset="-128"/>
                <a:cs typeface="+mn-cs"/>
              </a:defRPr>
            </a:lvl2pPr>
            <a:lvl3pPr marL="685749" indent="0" algn="l" rtl="0" fontAlgn="base">
              <a:lnSpc>
                <a:spcPct val="90000"/>
              </a:lnSpc>
              <a:spcBef>
                <a:spcPts val="500"/>
              </a:spcBef>
              <a:spcAft>
                <a:spcPct val="0"/>
              </a:spcAft>
              <a:buClr>
                <a:schemeClr val="accent2"/>
              </a:buClr>
              <a:buFont typeface="Arial" charset="0"/>
              <a:buNone/>
              <a:defRPr sz="1050" kern="1200">
                <a:solidFill>
                  <a:schemeClr val="accent2"/>
                </a:solidFill>
                <a:latin typeface="+mj-lt"/>
                <a:ea typeface="ＭＳ Ｐゴシック" charset="-128"/>
                <a:cs typeface="+mn-cs"/>
              </a:defRPr>
            </a:lvl3pPr>
            <a:lvl4pPr marL="1028624"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4pPr>
            <a:lvl5pPr marL="1371498" indent="0" algn="l" rtl="0" fontAlgn="base">
              <a:lnSpc>
                <a:spcPct val="90000"/>
              </a:lnSpc>
              <a:spcBef>
                <a:spcPts val="500"/>
              </a:spcBef>
              <a:spcAft>
                <a:spcPct val="0"/>
              </a:spcAft>
              <a:buClr>
                <a:schemeClr val="accent2"/>
              </a:buClr>
              <a:buFont typeface="Arial" charset="0"/>
              <a:buNone/>
              <a:defRPr sz="900" kern="1200">
                <a:solidFill>
                  <a:schemeClr val="accent2"/>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US"/>
              <a:t>The Air Travel industry before…</a:t>
            </a:r>
          </a:p>
        </p:txBody>
      </p:sp>
      <p:sp>
        <p:nvSpPr>
          <p:cNvPr id="48" name="TextBox 47">
            <a:extLst>
              <a:ext uri="{FF2B5EF4-FFF2-40B4-BE49-F238E27FC236}">
                <a16:creationId xmlns:a16="http://schemas.microsoft.com/office/drawing/2014/main" id="{A0F70E90-250C-4A63-A1A2-758BE5CD7FF8}"/>
              </a:ext>
            </a:extLst>
          </p:cNvPr>
          <p:cNvSpPr txBox="1"/>
          <p:nvPr/>
        </p:nvSpPr>
        <p:spPr>
          <a:xfrm>
            <a:off x="8760758" y="819055"/>
            <a:ext cx="1317668" cy="369332"/>
          </a:xfrm>
          <a:prstGeom prst="rect">
            <a:avLst/>
          </a:prstGeom>
          <a:noFill/>
        </p:spPr>
        <p:txBody>
          <a:bodyPr wrap="none" rtlCol="0">
            <a:spAutoFit/>
          </a:bodyPr>
          <a:lstStyle/>
          <a:p>
            <a:r>
              <a:rPr lang="en-US"/>
              <a:t>Travel agent</a:t>
            </a:r>
            <a:endParaRPr lang="en-IE"/>
          </a:p>
        </p:txBody>
      </p:sp>
      <p:sp>
        <p:nvSpPr>
          <p:cNvPr id="2" name="Oval 1">
            <a:extLst>
              <a:ext uri="{FF2B5EF4-FFF2-40B4-BE49-F238E27FC236}">
                <a16:creationId xmlns:a16="http://schemas.microsoft.com/office/drawing/2014/main" id="{A6BF1447-A36F-49B8-B45D-58AE923AB45C}"/>
              </a:ext>
            </a:extLst>
          </p:cNvPr>
          <p:cNvSpPr/>
          <p:nvPr/>
        </p:nvSpPr>
        <p:spPr>
          <a:xfrm>
            <a:off x="11532600" y="5925531"/>
            <a:ext cx="63756" cy="587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9" name="Oval 48">
            <a:extLst>
              <a:ext uri="{FF2B5EF4-FFF2-40B4-BE49-F238E27FC236}">
                <a16:creationId xmlns:a16="http://schemas.microsoft.com/office/drawing/2014/main" id="{AD3A0748-D65C-4B46-9302-99E28C4EC1ED}"/>
              </a:ext>
            </a:extLst>
          </p:cNvPr>
          <p:cNvSpPr/>
          <p:nvPr/>
        </p:nvSpPr>
        <p:spPr>
          <a:xfrm>
            <a:off x="10478833" y="5925531"/>
            <a:ext cx="63756" cy="587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0" name="Oval 49">
            <a:extLst>
              <a:ext uri="{FF2B5EF4-FFF2-40B4-BE49-F238E27FC236}">
                <a16:creationId xmlns:a16="http://schemas.microsoft.com/office/drawing/2014/main" id="{DE781BC2-5599-4234-9146-E26AEB1A1DDF}"/>
              </a:ext>
            </a:extLst>
          </p:cNvPr>
          <p:cNvSpPr/>
          <p:nvPr/>
        </p:nvSpPr>
        <p:spPr>
          <a:xfrm>
            <a:off x="9025342" y="5925531"/>
            <a:ext cx="63756" cy="587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A2BF1622-4BF1-48D2-B310-F6DFC98C79FE}"/>
              </a:ext>
            </a:extLst>
          </p:cNvPr>
          <p:cNvSpPr txBox="1"/>
          <p:nvPr/>
        </p:nvSpPr>
        <p:spPr>
          <a:xfrm>
            <a:off x="11179834" y="5526333"/>
            <a:ext cx="806054" cy="276999"/>
          </a:xfrm>
          <a:prstGeom prst="rect">
            <a:avLst/>
          </a:prstGeom>
          <a:noFill/>
        </p:spPr>
        <p:txBody>
          <a:bodyPr wrap="none" rtlCol="0">
            <a:spAutoFit/>
          </a:bodyPr>
          <a:lstStyle/>
          <a:p>
            <a:r>
              <a:rPr lang="en-US" sz="1200"/>
              <a:t>Bucharest</a:t>
            </a:r>
            <a:endParaRPr lang="en-IE" sz="1200"/>
          </a:p>
        </p:txBody>
      </p:sp>
      <p:sp>
        <p:nvSpPr>
          <p:cNvPr id="51" name="TextBox 50">
            <a:extLst>
              <a:ext uri="{FF2B5EF4-FFF2-40B4-BE49-F238E27FC236}">
                <a16:creationId xmlns:a16="http://schemas.microsoft.com/office/drawing/2014/main" id="{143B0D94-F190-499F-9F3F-4AC7403A1711}"/>
              </a:ext>
            </a:extLst>
          </p:cNvPr>
          <p:cNvSpPr txBox="1"/>
          <p:nvPr/>
        </p:nvSpPr>
        <p:spPr>
          <a:xfrm>
            <a:off x="10264283" y="6017170"/>
            <a:ext cx="484300" cy="276999"/>
          </a:xfrm>
          <a:prstGeom prst="rect">
            <a:avLst/>
          </a:prstGeom>
          <a:noFill/>
        </p:spPr>
        <p:txBody>
          <a:bodyPr wrap="none" rtlCol="0">
            <a:spAutoFit/>
          </a:bodyPr>
          <a:lstStyle/>
          <a:p>
            <a:r>
              <a:rPr lang="en-US" sz="1200"/>
              <a:t>Paris</a:t>
            </a:r>
            <a:endParaRPr lang="en-IE" sz="1200"/>
          </a:p>
        </p:txBody>
      </p:sp>
      <p:sp>
        <p:nvSpPr>
          <p:cNvPr id="52" name="TextBox 51">
            <a:extLst>
              <a:ext uri="{FF2B5EF4-FFF2-40B4-BE49-F238E27FC236}">
                <a16:creationId xmlns:a16="http://schemas.microsoft.com/office/drawing/2014/main" id="{0B93CD18-B9B1-4AC5-8354-0017344D43A1}"/>
              </a:ext>
            </a:extLst>
          </p:cNvPr>
          <p:cNvSpPr txBox="1"/>
          <p:nvPr/>
        </p:nvSpPr>
        <p:spPr>
          <a:xfrm>
            <a:off x="8548298" y="6033596"/>
            <a:ext cx="775149" cy="276999"/>
          </a:xfrm>
          <a:prstGeom prst="rect">
            <a:avLst/>
          </a:prstGeom>
          <a:noFill/>
        </p:spPr>
        <p:txBody>
          <a:bodyPr wrap="none" rtlCol="0">
            <a:spAutoFit/>
          </a:bodyPr>
          <a:lstStyle/>
          <a:p>
            <a:r>
              <a:rPr lang="en-US" sz="1200"/>
              <a:t>New York</a:t>
            </a:r>
            <a:endParaRPr lang="en-IE" sz="1200"/>
          </a:p>
        </p:txBody>
      </p:sp>
      <p:sp>
        <p:nvSpPr>
          <p:cNvPr id="6" name="Freeform: Shape 5">
            <a:extLst>
              <a:ext uri="{FF2B5EF4-FFF2-40B4-BE49-F238E27FC236}">
                <a16:creationId xmlns:a16="http://schemas.microsoft.com/office/drawing/2014/main" id="{A5AB93D9-16B7-4BD7-9968-FFA180360935}"/>
              </a:ext>
            </a:extLst>
          </p:cNvPr>
          <p:cNvSpPr/>
          <p:nvPr/>
        </p:nvSpPr>
        <p:spPr>
          <a:xfrm>
            <a:off x="10538068" y="5724143"/>
            <a:ext cx="1040235" cy="226556"/>
          </a:xfrm>
          <a:custGeom>
            <a:avLst/>
            <a:gdLst>
              <a:gd name="connsiteX0" fmla="*/ 1040235 w 1040235"/>
              <a:gd name="connsiteY0" fmla="*/ 226556 h 226556"/>
              <a:gd name="connsiteX1" fmla="*/ 528507 w 1040235"/>
              <a:gd name="connsiteY1" fmla="*/ 53 h 226556"/>
              <a:gd name="connsiteX2" fmla="*/ 0 w 1040235"/>
              <a:gd name="connsiteY2" fmla="*/ 209778 h 226556"/>
            </a:gdLst>
            <a:ahLst/>
            <a:cxnLst>
              <a:cxn ang="0">
                <a:pos x="connsiteX0" y="connsiteY0"/>
              </a:cxn>
              <a:cxn ang="0">
                <a:pos x="connsiteX1" y="connsiteY1"/>
              </a:cxn>
              <a:cxn ang="0">
                <a:pos x="connsiteX2" y="connsiteY2"/>
              </a:cxn>
            </a:cxnLst>
            <a:rect l="l" t="t" r="r" b="b"/>
            <a:pathLst>
              <a:path w="1040235" h="226556">
                <a:moveTo>
                  <a:pt x="1040235" y="226556"/>
                </a:moveTo>
                <a:cubicBezTo>
                  <a:pt x="871057" y="114702"/>
                  <a:pt x="701879" y="2849"/>
                  <a:pt x="528507" y="53"/>
                </a:cubicBezTo>
                <a:cubicBezTo>
                  <a:pt x="355135" y="-2743"/>
                  <a:pt x="177567" y="103517"/>
                  <a:pt x="0" y="209778"/>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Freeform: Shape 6">
            <a:extLst>
              <a:ext uri="{FF2B5EF4-FFF2-40B4-BE49-F238E27FC236}">
                <a16:creationId xmlns:a16="http://schemas.microsoft.com/office/drawing/2014/main" id="{F8C4A5E9-83EF-47E6-BDFC-ADCA899F3CE5}"/>
              </a:ext>
            </a:extLst>
          </p:cNvPr>
          <p:cNvSpPr/>
          <p:nvPr/>
        </p:nvSpPr>
        <p:spPr>
          <a:xfrm>
            <a:off x="9086773" y="5648606"/>
            <a:ext cx="1434517" cy="310482"/>
          </a:xfrm>
          <a:custGeom>
            <a:avLst/>
            <a:gdLst>
              <a:gd name="connsiteX0" fmla="*/ 1434517 w 1434517"/>
              <a:gd name="connsiteY0" fmla="*/ 310482 h 310482"/>
              <a:gd name="connsiteX1" fmla="*/ 696286 w 1434517"/>
              <a:gd name="connsiteY1" fmla="*/ 89 h 310482"/>
              <a:gd name="connsiteX2" fmla="*/ 0 w 1434517"/>
              <a:gd name="connsiteY2" fmla="*/ 285315 h 310482"/>
            </a:gdLst>
            <a:ahLst/>
            <a:cxnLst>
              <a:cxn ang="0">
                <a:pos x="connsiteX0" y="connsiteY0"/>
              </a:cxn>
              <a:cxn ang="0">
                <a:pos x="connsiteX1" y="connsiteY1"/>
              </a:cxn>
              <a:cxn ang="0">
                <a:pos x="connsiteX2" y="connsiteY2"/>
              </a:cxn>
            </a:cxnLst>
            <a:rect l="l" t="t" r="r" b="b"/>
            <a:pathLst>
              <a:path w="1434517" h="310482">
                <a:moveTo>
                  <a:pt x="1434517" y="310482"/>
                </a:moveTo>
                <a:cubicBezTo>
                  <a:pt x="1184944" y="157382"/>
                  <a:pt x="935372" y="4283"/>
                  <a:pt x="696286" y="89"/>
                </a:cubicBezTo>
                <a:cubicBezTo>
                  <a:pt x="457200" y="-4105"/>
                  <a:pt x="228600" y="140605"/>
                  <a:pt x="0" y="285315"/>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Freeform: Shape 7">
            <a:extLst>
              <a:ext uri="{FF2B5EF4-FFF2-40B4-BE49-F238E27FC236}">
                <a16:creationId xmlns:a16="http://schemas.microsoft.com/office/drawing/2014/main" id="{32FE08D3-4A80-4885-95AC-B9622E5A7931}"/>
              </a:ext>
            </a:extLst>
          </p:cNvPr>
          <p:cNvSpPr/>
          <p:nvPr/>
        </p:nvSpPr>
        <p:spPr>
          <a:xfrm>
            <a:off x="9078384" y="5959088"/>
            <a:ext cx="2491530" cy="486661"/>
          </a:xfrm>
          <a:custGeom>
            <a:avLst/>
            <a:gdLst>
              <a:gd name="connsiteX0" fmla="*/ 2491530 w 2491530"/>
              <a:gd name="connsiteY0" fmla="*/ 0 h 486661"/>
              <a:gd name="connsiteX1" fmla="*/ 1459684 w 2491530"/>
              <a:gd name="connsiteY1" fmla="*/ 486561 h 486661"/>
              <a:gd name="connsiteX2" fmla="*/ 0 w 2491530"/>
              <a:gd name="connsiteY2" fmla="*/ 33556 h 486661"/>
            </a:gdLst>
            <a:ahLst/>
            <a:cxnLst>
              <a:cxn ang="0">
                <a:pos x="connsiteX0" y="connsiteY0"/>
              </a:cxn>
              <a:cxn ang="0">
                <a:pos x="connsiteX1" y="connsiteY1"/>
              </a:cxn>
              <a:cxn ang="0">
                <a:pos x="connsiteX2" y="connsiteY2"/>
              </a:cxn>
            </a:cxnLst>
            <a:rect l="l" t="t" r="r" b="b"/>
            <a:pathLst>
              <a:path w="2491530" h="486661">
                <a:moveTo>
                  <a:pt x="2491530" y="0"/>
                </a:moveTo>
                <a:cubicBezTo>
                  <a:pt x="2183234" y="240484"/>
                  <a:pt x="1874939" y="480968"/>
                  <a:pt x="1459684" y="486561"/>
                </a:cubicBezTo>
                <a:cubicBezTo>
                  <a:pt x="1044429" y="492154"/>
                  <a:pt x="522214" y="262855"/>
                  <a:pt x="0" y="33556"/>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TextBox 52">
            <a:extLst>
              <a:ext uri="{FF2B5EF4-FFF2-40B4-BE49-F238E27FC236}">
                <a16:creationId xmlns:a16="http://schemas.microsoft.com/office/drawing/2014/main" id="{E19ADC30-0760-43E2-B91C-5E5EBB7E49B5}"/>
              </a:ext>
            </a:extLst>
          </p:cNvPr>
          <p:cNvSpPr txBox="1"/>
          <p:nvPr/>
        </p:nvSpPr>
        <p:spPr>
          <a:xfrm>
            <a:off x="10175665" y="6402512"/>
            <a:ext cx="550151" cy="307777"/>
          </a:xfrm>
          <a:prstGeom prst="rect">
            <a:avLst/>
          </a:prstGeom>
          <a:noFill/>
        </p:spPr>
        <p:txBody>
          <a:bodyPr wrap="none" rtlCol="0">
            <a:spAutoFit/>
          </a:bodyPr>
          <a:lstStyle/>
          <a:p>
            <a:r>
              <a:rPr lang="en-US" sz="1400"/>
              <a:t>$600</a:t>
            </a:r>
            <a:endParaRPr lang="en-IE" sz="1400"/>
          </a:p>
        </p:txBody>
      </p:sp>
      <p:sp>
        <p:nvSpPr>
          <p:cNvPr id="54" name="TextBox 53">
            <a:extLst>
              <a:ext uri="{FF2B5EF4-FFF2-40B4-BE49-F238E27FC236}">
                <a16:creationId xmlns:a16="http://schemas.microsoft.com/office/drawing/2014/main" id="{C53F3AC5-9900-4565-9AE9-0317A414413C}"/>
              </a:ext>
            </a:extLst>
          </p:cNvPr>
          <p:cNvSpPr txBox="1"/>
          <p:nvPr/>
        </p:nvSpPr>
        <p:spPr>
          <a:xfrm>
            <a:off x="9519367" y="5384066"/>
            <a:ext cx="550151" cy="307777"/>
          </a:xfrm>
          <a:prstGeom prst="rect">
            <a:avLst/>
          </a:prstGeom>
          <a:noFill/>
        </p:spPr>
        <p:txBody>
          <a:bodyPr wrap="none" rtlCol="0">
            <a:spAutoFit/>
          </a:bodyPr>
          <a:lstStyle/>
          <a:p>
            <a:r>
              <a:rPr lang="en-US" sz="1400"/>
              <a:t>$800</a:t>
            </a:r>
            <a:endParaRPr lang="en-IE" sz="1400"/>
          </a:p>
        </p:txBody>
      </p:sp>
      <p:sp>
        <p:nvSpPr>
          <p:cNvPr id="55" name="TextBox 54">
            <a:extLst>
              <a:ext uri="{FF2B5EF4-FFF2-40B4-BE49-F238E27FC236}">
                <a16:creationId xmlns:a16="http://schemas.microsoft.com/office/drawing/2014/main" id="{114B4411-712A-4D0F-8F94-90C01FE20FE6}"/>
              </a:ext>
            </a:extLst>
          </p:cNvPr>
          <p:cNvSpPr txBox="1"/>
          <p:nvPr/>
        </p:nvSpPr>
        <p:spPr>
          <a:xfrm>
            <a:off x="10684275" y="5442844"/>
            <a:ext cx="550151" cy="307777"/>
          </a:xfrm>
          <a:prstGeom prst="rect">
            <a:avLst/>
          </a:prstGeom>
          <a:noFill/>
        </p:spPr>
        <p:txBody>
          <a:bodyPr wrap="none" rtlCol="0">
            <a:spAutoFit/>
          </a:bodyPr>
          <a:lstStyle/>
          <a:p>
            <a:r>
              <a:rPr lang="en-US" sz="1400"/>
              <a:t>$300</a:t>
            </a:r>
            <a:endParaRPr lang="en-IE" sz="1400"/>
          </a:p>
        </p:txBody>
      </p:sp>
    </p:spTree>
    <p:extLst>
      <p:ext uri="{BB962C8B-B14F-4D97-AF65-F5344CB8AC3E}">
        <p14:creationId xmlns:p14="http://schemas.microsoft.com/office/powerpoint/2010/main" val="250378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 grpId="0" animBg="1"/>
      <p:bldP spid="49" grpId="0" animBg="1"/>
      <p:bldP spid="50" grpId="0" animBg="1"/>
      <p:bldP spid="3" grpId="0"/>
      <p:bldP spid="51" grpId="0"/>
      <p:bldP spid="52" grpId="0"/>
      <p:bldP spid="6" grpId="0" animBg="1"/>
      <p:bldP spid="7" grpId="0" animBg="1"/>
      <p:bldP spid="8" grpId="0" animBg="1"/>
      <p:bldP spid="53" grpId="0"/>
      <p:bldP spid="54" grpId="0"/>
      <p:bldP spid="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8224" y="282797"/>
            <a:ext cx="11253216" cy="482549"/>
          </a:xfrm>
        </p:spPr>
        <p:txBody>
          <a:bodyPr/>
          <a:lstStyle/>
          <a:p>
            <a:r>
              <a:rPr lang="en-US"/>
              <a:t>Back in the 90s…</a:t>
            </a:r>
          </a:p>
        </p:txBody>
      </p:sp>
      <p:sp>
        <p:nvSpPr>
          <p:cNvPr id="8" name="Text Placeholder 7"/>
          <p:cNvSpPr>
            <a:spLocks noGrp="1"/>
          </p:cNvSpPr>
          <p:nvPr>
            <p:ph type="body" sz="quarter" idx="13"/>
          </p:nvPr>
        </p:nvSpPr>
        <p:spPr/>
        <p:txBody>
          <a:bodyPr/>
          <a:lstStyle/>
          <a:p>
            <a:r>
              <a:rPr lang="en-US"/>
              <a:t>10 years before internet</a:t>
            </a:r>
          </a:p>
        </p:txBody>
      </p:sp>
      <p:sp>
        <p:nvSpPr>
          <p:cNvPr id="6" name="Footer Placeholder 4">
            <a:extLst>
              <a:ext uri="{FF2B5EF4-FFF2-40B4-BE49-F238E27FC236}">
                <a16:creationId xmlns:a16="http://schemas.microsoft.com/office/drawing/2014/main" id="{36D5847C-3E35-4BEC-9DC7-A1357397B615}"/>
              </a:ext>
            </a:extLst>
          </p:cNvPr>
          <p:cNvSpPr>
            <a:spLocks noGrp="1"/>
          </p:cNvSpPr>
          <p:nvPr>
            <p:ph type="ftr" sz="quarter" idx="3"/>
          </p:nvPr>
        </p:nvSpPr>
        <p:spPr>
          <a:xfrm rot="16200000">
            <a:off x="10404202" y="4652432"/>
            <a:ext cx="3086100" cy="226487"/>
          </a:xfrm>
          <a:prstGeom prst="rect">
            <a:avLst/>
          </a:prstGeom>
        </p:spPr>
        <p:txBody>
          <a:bodyPr vert="horz" lIns="91440" tIns="45720" rIns="91440" bIns="45720" rtlCol="0" anchor="ctr"/>
          <a:lstStyle>
            <a:defPPr>
              <a:defRPr lang="en-US"/>
            </a:defPPr>
            <a:lvl1pPr algn="l" defTabSz="457200" rtl="0" fontAlgn="base">
              <a:spcBef>
                <a:spcPct val="0"/>
              </a:spcBef>
              <a:spcAft>
                <a:spcPct val="0"/>
              </a:spcAft>
              <a:defRPr sz="700" kern="1200">
                <a:solidFill>
                  <a:schemeClr val="bg1">
                    <a:lumMod val="65000"/>
                  </a:schemeClr>
                </a:solidFill>
                <a:latin typeface="+mj-lt"/>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a:lstStyle>
          <a:p>
            <a:r>
              <a:rPr lang="en-GB"/>
              <a:t>© Amadeus IT Group and its affiliates and subsidiaries</a:t>
            </a:r>
            <a:endParaRPr lang="en-GB" noProof="0"/>
          </a:p>
        </p:txBody>
      </p:sp>
      <p:sp>
        <p:nvSpPr>
          <p:cNvPr id="3" name="Text Placeholder 2">
            <a:extLst>
              <a:ext uri="{FF2B5EF4-FFF2-40B4-BE49-F238E27FC236}">
                <a16:creationId xmlns:a16="http://schemas.microsoft.com/office/drawing/2014/main" id="{CB314157-9ED7-4259-AD9F-FCB62B0EA0AF}"/>
              </a:ext>
            </a:extLst>
          </p:cNvPr>
          <p:cNvSpPr>
            <a:spLocks noGrp="1"/>
          </p:cNvSpPr>
          <p:nvPr>
            <p:ph type="body" sz="quarter" idx="18"/>
          </p:nvPr>
        </p:nvSpPr>
        <p:spPr>
          <a:xfrm>
            <a:off x="190716" y="2230779"/>
            <a:ext cx="6844105" cy="3978834"/>
          </a:xfrm>
        </p:spPr>
        <p:txBody>
          <a:bodyPr/>
          <a:lstStyle/>
          <a:p>
            <a:pPr marL="457200" indent="-457200">
              <a:buFont typeface="Arial" panose="020B0604020202020204" pitchFamily="34" charset="0"/>
              <a:buChar char="•"/>
            </a:pPr>
            <a:r>
              <a:rPr lang="en-US"/>
              <a:t>Global Distribution Systems (GDS)</a:t>
            </a:r>
          </a:p>
          <a:p>
            <a:pPr marL="800075" lvl="1" indent="-457200">
              <a:buFont typeface="Arial" panose="020B0604020202020204" pitchFamily="34" charset="0"/>
              <a:buChar char="•"/>
            </a:pPr>
            <a:r>
              <a:rPr lang="en-US" sz="2000"/>
              <a:t>IT system</a:t>
            </a:r>
          </a:p>
          <a:p>
            <a:pPr marL="800075" lvl="1" indent="-457200">
              <a:buFont typeface="Arial" panose="020B0604020202020204" pitchFamily="34" charset="0"/>
              <a:buChar char="•"/>
            </a:pPr>
            <a:r>
              <a:rPr lang="en-IE" sz="2000"/>
              <a:t>B2B</a:t>
            </a:r>
          </a:p>
          <a:p>
            <a:pPr marL="800075" lvl="1" indent="-457200">
              <a:buFont typeface="Arial" panose="020B0604020202020204" pitchFamily="34" charset="0"/>
              <a:buChar char="•"/>
            </a:pPr>
            <a:r>
              <a:rPr lang="en-IE" sz="2000"/>
              <a:t>Connects Travel agents to all airlines</a:t>
            </a:r>
          </a:p>
          <a:p>
            <a:pPr marL="1142949" lvl="2" indent="-457200">
              <a:buFont typeface="Arial" panose="020B0604020202020204" pitchFamily="34" charset="0"/>
              <a:buChar char="•"/>
            </a:pPr>
            <a:r>
              <a:rPr lang="en-IE" sz="1800"/>
              <a:t>Search: Flight schedules, Fares, Availability</a:t>
            </a:r>
          </a:p>
          <a:p>
            <a:pPr marL="1142949" lvl="2" indent="-457200">
              <a:buFont typeface="Arial" panose="020B0604020202020204" pitchFamily="34" charset="0"/>
              <a:buChar char="•"/>
            </a:pPr>
            <a:r>
              <a:rPr lang="en-IE" sz="1800"/>
              <a:t>Booking / Ticketing</a:t>
            </a:r>
          </a:p>
          <a:p>
            <a:pPr marL="800075" lvl="1" indent="-457200">
              <a:buFont typeface="Arial" panose="020B0604020202020204" pitchFamily="34" charset="0"/>
              <a:buChar char="•"/>
            </a:pPr>
            <a:r>
              <a:rPr lang="en-IE" sz="2000"/>
              <a:t>Handles interlining</a:t>
            </a:r>
          </a:p>
          <a:p>
            <a:pPr marL="800075" lvl="1" indent="-457200">
              <a:buFont typeface="Arial" panose="020B0604020202020204" pitchFamily="34" charset="0"/>
              <a:buChar char="•"/>
            </a:pPr>
            <a:endParaRPr lang="en-IE" sz="2000"/>
          </a:p>
        </p:txBody>
      </p:sp>
      <p:grpSp>
        <p:nvGrpSpPr>
          <p:cNvPr id="40" name="Group 39">
            <a:extLst>
              <a:ext uri="{FF2B5EF4-FFF2-40B4-BE49-F238E27FC236}">
                <a16:creationId xmlns:a16="http://schemas.microsoft.com/office/drawing/2014/main" id="{374EBCE8-6AD9-4F1C-A22D-AD4B6A4533BC}"/>
              </a:ext>
            </a:extLst>
          </p:cNvPr>
          <p:cNvGrpSpPr/>
          <p:nvPr/>
        </p:nvGrpSpPr>
        <p:grpSpPr>
          <a:xfrm>
            <a:off x="3972516" y="4765675"/>
            <a:ext cx="5793606" cy="1761311"/>
            <a:chOff x="1001409" y="4355376"/>
            <a:chExt cx="5793606" cy="1761311"/>
          </a:xfrm>
        </p:grpSpPr>
        <p:sp>
          <p:nvSpPr>
            <p:cNvPr id="4" name="Oval 3">
              <a:extLst>
                <a:ext uri="{FF2B5EF4-FFF2-40B4-BE49-F238E27FC236}">
                  <a16:creationId xmlns:a16="http://schemas.microsoft.com/office/drawing/2014/main" id="{0371B611-2DC0-4745-80C7-0FA15E81C41C}"/>
                </a:ext>
              </a:extLst>
            </p:cNvPr>
            <p:cNvSpPr/>
            <p:nvPr/>
          </p:nvSpPr>
          <p:spPr>
            <a:xfrm>
              <a:off x="3192576" y="4688219"/>
              <a:ext cx="1750828" cy="1268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GDS </a:t>
              </a:r>
              <a:br>
                <a:rPr lang="en-US"/>
              </a:br>
              <a:r>
                <a:rPr lang="en-US" sz="1500"/>
                <a:t>E.g. Amadeus</a:t>
              </a:r>
              <a:endParaRPr lang="en-IE" sz="1500"/>
            </a:p>
          </p:txBody>
        </p:sp>
        <p:cxnSp>
          <p:nvCxnSpPr>
            <p:cNvPr id="9" name="Straight Connector 8">
              <a:extLst>
                <a:ext uri="{FF2B5EF4-FFF2-40B4-BE49-F238E27FC236}">
                  <a16:creationId xmlns:a16="http://schemas.microsoft.com/office/drawing/2014/main" id="{BF5F44C7-D80B-4FC5-8657-7AB64AFD5E84}"/>
                </a:ext>
              </a:extLst>
            </p:cNvPr>
            <p:cNvCxnSpPr/>
            <p:nvPr/>
          </p:nvCxnSpPr>
          <p:spPr>
            <a:xfrm>
              <a:off x="2505004" y="4624424"/>
              <a:ext cx="871870" cy="34733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AD1C4E0-BE8F-4B16-87A0-059996C535B4}"/>
                </a:ext>
              </a:extLst>
            </p:cNvPr>
            <p:cNvCxnSpPr>
              <a:cxnSpLocks/>
            </p:cNvCxnSpPr>
            <p:nvPr/>
          </p:nvCxnSpPr>
          <p:spPr>
            <a:xfrm>
              <a:off x="2299441" y="5172198"/>
              <a:ext cx="985284" cy="1185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2D362E-0904-4874-B648-22AD8D5E1FF0}"/>
                </a:ext>
              </a:extLst>
            </p:cNvPr>
            <p:cNvCxnSpPr>
              <a:cxnSpLocks/>
            </p:cNvCxnSpPr>
            <p:nvPr/>
          </p:nvCxnSpPr>
          <p:spPr>
            <a:xfrm flipV="1">
              <a:off x="2438846" y="5671731"/>
              <a:ext cx="1012456" cy="1176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9FF0CC2-A0EB-49D2-AED6-49F38891DBEE}"/>
                </a:ext>
              </a:extLst>
            </p:cNvPr>
            <p:cNvCxnSpPr>
              <a:cxnSpLocks/>
            </p:cNvCxnSpPr>
            <p:nvPr/>
          </p:nvCxnSpPr>
          <p:spPr>
            <a:xfrm flipV="1">
              <a:off x="4684678" y="4798089"/>
              <a:ext cx="1012456" cy="23246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49F6794-CC6B-48EF-AE54-C63DEB41C639}"/>
                </a:ext>
              </a:extLst>
            </p:cNvPr>
            <p:cNvCxnSpPr>
              <a:cxnSpLocks/>
            </p:cNvCxnSpPr>
            <p:nvPr/>
          </p:nvCxnSpPr>
          <p:spPr>
            <a:xfrm flipV="1">
              <a:off x="4798092" y="5054596"/>
              <a:ext cx="1012456" cy="1176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68BC455-C4AD-4D91-AA3E-FE1761B069E0}"/>
                </a:ext>
              </a:extLst>
            </p:cNvPr>
            <p:cNvCxnSpPr>
              <a:cxnSpLocks/>
            </p:cNvCxnSpPr>
            <p:nvPr/>
          </p:nvCxnSpPr>
          <p:spPr>
            <a:xfrm>
              <a:off x="4772101" y="5322628"/>
              <a:ext cx="106443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12897E9-1D84-4AEF-A3B4-7877EBBAAA9B}"/>
                </a:ext>
              </a:extLst>
            </p:cNvPr>
            <p:cNvCxnSpPr>
              <a:cxnSpLocks/>
            </p:cNvCxnSpPr>
            <p:nvPr/>
          </p:nvCxnSpPr>
          <p:spPr>
            <a:xfrm>
              <a:off x="4671260" y="5503194"/>
              <a:ext cx="1151861" cy="11150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054A191-72F7-4CF9-A4AB-CDFFEF4757F2}"/>
                </a:ext>
              </a:extLst>
            </p:cNvPr>
            <p:cNvCxnSpPr>
              <a:cxnSpLocks/>
            </p:cNvCxnSpPr>
            <p:nvPr/>
          </p:nvCxnSpPr>
          <p:spPr>
            <a:xfrm>
              <a:off x="4651737" y="5703638"/>
              <a:ext cx="1130823" cy="20661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C4613DF-8AFA-42AA-92DB-6EECB57DB3C9}"/>
                </a:ext>
              </a:extLst>
            </p:cNvPr>
            <p:cNvSpPr txBox="1"/>
            <p:nvPr/>
          </p:nvSpPr>
          <p:spPr>
            <a:xfrm>
              <a:off x="5801182" y="4830498"/>
              <a:ext cx="963725" cy="369332"/>
            </a:xfrm>
            <a:prstGeom prst="rect">
              <a:avLst/>
            </a:prstGeom>
            <a:noFill/>
          </p:spPr>
          <p:txBody>
            <a:bodyPr wrap="none" rtlCol="0">
              <a:spAutoFit/>
            </a:bodyPr>
            <a:lstStyle/>
            <a:p>
              <a:r>
                <a:rPr lang="en-US"/>
                <a:t>Airline 2</a:t>
              </a:r>
              <a:endParaRPr lang="en-IE"/>
            </a:p>
          </p:txBody>
        </p:sp>
        <p:sp>
          <p:nvSpPr>
            <p:cNvPr id="26" name="TextBox 25">
              <a:extLst>
                <a:ext uri="{FF2B5EF4-FFF2-40B4-BE49-F238E27FC236}">
                  <a16:creationId xmlns:a16="http://schemas.microsoft.com/office/drawing/2014/main" id="{1FC23417-E7F7-4907-932E-3641B77498E7}"/>
                </a:ext>
              </a:extLst>
            </p:cNvPr>
            <p:cNvSpPr txBox="1"/>
            <p:nvPr/>
          </p:nvSpPr>
          <p:spPr>
            <a:xfrm>
              <a:off x="5697134" y="4524487"/>
              <a:ext cx="963725" cy="369332"/>
            </a:xfrm>
            <a:prstGeom prst="rect">
              <a:avLst/>
            </a:prstGeom>
            <a:noFill/>
          </p:spPr>
          <p:txBody>
            <a:bodyPr wrap="none" rtlCol="0">
              <a:spAutoFit/>
            </a:bodyPr>
            <a:lstStyle/>
            <a:p>
              <a:r>
                <a:rPr lang="en-US"/>
                <a:t>Airline 1</a:t>
              </a:r>
              <a:endParaRPr lang="en-IE"/>
            </a:p>
          </p:txBody>
        </p:sp>
        <p:sp>
          <p:nvSpPr>
            <p:cNvPr id="27" name="TextBox 26">
              <a:extLst>
                <a:ext uri="{FF2B5EF4-FFF2-40B4-BE49-F238E27FC236}">
                  <a16:creationId xmlns:a16="http://schemas.microsoft.com/office/drawing/2014/main" id="{35EA3529-43E1-42A4-9762-2F39615A9459}"/>
                </a:ext>
              </a:extLst>
            </p:cNvPr>
            <p:cNvSpPr txBox="1"/>
            <p:nvPr/>
          </p:nvSpPr>
          <p:spPr>
            <a:xfrm>
              <a:off x="5831290" y="5140950"/>
              <a:ext cx="963725" cy="369332"/>
            </a:xfrm>
            <a:prstGeom prst="rect">
              <a:avLst/>
            </a:prstGeom>
            <a:noFill/>
          </p:spPr>
          <p:txBody>
            <a:bodyPr wrap="none" rtlCol="0">
              <a:spAutoFit/>
            </a:bodyPr>
            <a:lstStyle/>
            <a:p>
              <a:r>
                <a:rPr lang="en-US"/>
                <a:t>Airline 3</a:t>
              </a:r>
              <a:endParaRPr lang="en-IE"/>
            </a:p>
          </p:txBody>
        </p:sp>
        <p:sp>
          <p:nvSpPr>
            <p:cNvPr id="28" name="TextBox 27">
              <a:extLst>
                <a:ext uri="{FF2B5EF4-FFF2-40B4-BE49-F238E27FC236}">
                  <a16:creationId xmlns:a16="http://schemas.microsoft.com/office/drawing/2014/main" id="{45F05851-44A7-4EB4-B002-AA2D20E16066}"/>
                </a:ext>
              </a:extLst>
            </p:cNvPr>
            <p:cNvSpPr txBox="1"/>
            <p:nvPr/>
          </p:nvSpPr>
          <p:spPr>
            <a:xfrm>
              <a:off x="5790729" y="5442659"/>
              <a:ext cx="963725" cy="369332"/>
            </a:xfrm>
            <a:prstGeom prst="rect">
              <a:avLst/>
            </a:prstGeom>
            <a:noFill/>
          </p:spPr>
          <p:txBody>
            <a:bodyPr wrap="none" rtlCol="0">
              <a:spAutoFit/>
            </a:bodyPr>
            <a:lstStyle/>
            <a:p>
              <a:r>
                <a:rPr lang="en-US"/>
                <a:t>Airline 4</a:t>
              </a:r>
              <a:endParaRPr lang="en-IE"/>
            </a:p>
          </p:txBody>
        </p:sp>
        <p:sp>
          <p:nvSpPr>
            <p:cNvPr id="29" name="TextBox 28">
              <a:extLst>
                <a:ext uri="{FF2B5EF4-FFF2-40B4-BE49-F238E27FC236}">
                  <a16:creationId xmlns:a16="http://schemas.microsoft.com/office/drawing/2014/main" id="{E9526747-5BD6-4F9B-BDA1-A5805B05961E}"/>
                </a:ext>
              </a:extLst>
            </p:cNvPr>
            <p:cNvSpPr txBox="1"/>
            <p:nvPr/>
          </p:nvSpPr>
          <p:spPr>
            <a:xfrm>
              <a:off x="5764248" y="5747355"/>
              <a:ext cx="963725" cy="369332"/>
            </a:xfrm>
            <a:prstGeom prst="rect">
              <a:avLst/>
            </a:prstGeom>
            <a:noFill/>
          </p:spPr>
          <p:txBody>
            <a:bodyPr wrap="none" rtlCol="0">
              <a:spAutoFit/>
            </a:bodyPr>
            <a:lstStyle/>
            <a:p>
              <a:r>
                <a:rPr lang="en-US"/>
                <a:t>Airline 5</a:t>
              </a:r>
              <a:endParaRPr lang="en-IE"/>
            </a:p>
          </p:txBody>
        </p:sp>
        <p:sp>
          <p:nvSpPr>
            <p:cNvPr id="30" name="TextBox 29">
              <a:extLst>
                <a:ext uri="{FF2B5EF4-FFF2-40B4-BE49-F238E27FC236}">
                  <a16:creationId xmlns:a16="http://schemas.microsoft.com/office/drawing/2014/main" id="{07FD4D70-C20B-4A39-ABA0-D21D5FF291F3}"/>
                </a:ext>
              </a:extLst>
            </p:cNvPr>
            <p:cNvSpPr txBox="1"/>
            <p:nvPr/>
          </p:nvSpPr>
          <p:spPr>
            <a:xfrm>
              <a:off x="1197200" y="4355376"/>
              <a:ext cx="1317668" cy="369332"/>
            </a:xfrm>
            <a:prstGeom prst="rect">
              <a:avLst/>
            </a:prstGeom>
            <a:noFill/>
          </p:spPr>
          <p:txBody>
            <a:bodyPr wrap="none" rtlCol="0">
              <a:spAutoFit/>
            </a:bodyPr>
            <a:lstStyle/>
            <a:p>
              <a:r>
                <a:rPr lang="en-US"/>
                <a:t>Travel agent</a:t>
              </a:r>
              <a:endParaRPr lang="en-IE"/>
            </a:p>
          </p:txBody>
        </p:sp>
        <p:sp>
          <p:nvSpPr>
            <p:cNvPr id="31" name="TextBox 30">
              <a:extLst>
                <a:ext uri="{FF2B5EF4-FFF2-40B4-BE49-F238E27FC236}">
                  <a16:creationId xmlns:a16="http://schemas.microsoft.com/office/drawing/2014/main" id="{B71EBC28-1624-4AE1-883F-B0DD96CBCDEA}"/>
                </a:ext>
              </a:extLst>
            </p:cNvPr>
            <p:cNvSpPr txBox="1"/>
            <p:nvPr/>
          </p:nvSpPr>
          <p:spPr>
            <a:xfrm>
              <a:off x="1001409" y="4901736"/>
              <a:ext cx="1317668" cy="369332"/>
            </a:xfrm>
            <a:prstGeom prst="rect">
              <a:avLst/>
            </a:prstGeom>
            <a:noFill/>
          </p:spPr>
          <p:txBody>
            <a:bodyPr wrap="none" rtlCol="0">
              <a:spAutoFit/>
            </a:bodyPr>
            <a:lstStyle/>
            <a:p>
              <a:r>
                <a:rPr lang="en-US"/>
                <a:t>Travel agent</a:t>
              </a:r>
              <a:endParaRPr lang="en-IE"/>
            </a:p>
          </p:txBody>
        </p:sp>
        <p:sp>
          <p:nvSpPr>
            <p:cNvPr id="32" name="TextBox 31">
              <a:extLst>
                <a:ext uri="{FF2B5EF4-FFF2-40B4-BE49-F238E27FC236}">
                  <a16:creationId xmlns:a16="http://schemas.microsoft.com/office/drawing/2014/main" id="{2767C415-9E4E-4142-89C7-541B82FBDD9E}"/>
                </a:ext>
              </a:extLst>
            </p:cNvPr>
            <p:cNvSpPr txBox="1"/>
            <p:nvPr/>
          </p:nvSpPr>
          <p:spPr>
            <a:xfrm>
              <a:off x="1084555" y="5562689"/>
              <a:ext cx="1317668" cy="369332"/>
            </a:xfrm>
            <a:prstGeom prst="rect">
              <a:avLst/>
            </a:prstGeom>
            <a:noFill/>
          </p:spPr>
          <p:txBody>
            <a:bodyPr wrap="none" rtlCol="0">
              <a:spAutoFit/>
            </a:bodyPr>
            <a:lstStyle/>
            <a:p>
              <a:r>
                <a:rPr lang="en-US"/>
                <a:t>Travel agent</a:t>
              </a:r>
              <a:endParaRPr lang="en-IE"/>
            </a:p>
          </p:txBody>
        </p:sp>
      </p:grpSp>
      <p:grpSp>
        <p:nvGrpSpPr>
          <p:cNvPr id="39" name="Group 38">
            <a:extLst>
              <a:ext uri="{FF2B5EF4-FFF2-40B4-BE49-F238E27FC236}">
                <a16:creationId xmlns:a16="http://schemas.microsoft.com/office/drawing/2014/main" id="{5E75E1AD-D7D9-4609-975D-8767240FC61B}"/>
              </a:ext>
            </a:extLst>
          </p:cNvPr>
          <p:cNvGrpSpPr/>
          <p:nvPr/>
        </p:nvGrpSpPr>
        <p:grpSpPr>
          <a:xfrm>
            <a:off x="4982051" y="14290"/>
            <a:ext cx="7209949" cy="4064528"/>
            <a:chOff x="384473" y="3460907"/>
            <a:chExt cx="7209949" cy="4064528"/>
          </a:xfrm>
        </p:grpSpPr>
        <p:pic>
          <p:nvPicPr>
            <p:cNvPr id="38" name="Picture 37">
              <a:extLst>
                <a:ext uri="{FF2B5EF4-FFF2-40B4-BE49-F238E27FC236}">
                  <a16:creationId xmlns:a16="http://schemas.microsoft.com/office/drawing/2014/main" id="{5DB7C835-01CE-4853-AE47-6CCD28B78EE5}"/>
                </a:ext>
              </a:extLst>
            </p:cNvPr>
            <p:cNvPicPr>
              <a:picLocks noChangeAspect="1"/>
            </p:cNvPicPr>
            <p:nvPr/>
          </p:nvPicPr>
          <p:blipFill>
            <a:blip r:embed="rId2"/>
            <a:stretch>
              <a:fillRect/>
            </a:stretch>
          </p:blipFill>
          <p:spPr>
            <a:xfrm>
              <a:off x="384473" y="3460907"/>
              <a:ext cx="4005847" cy="2031619"/>
            </a:xfrm>
            <a:prstGeom prst="rect">
              <a:avLst/>
            </a:prstGeom>
          </p:spPr>
        </p:pic>
        <p:pic>
          <p:nvPicPr>
            <p:cNvPr id="34" name="Picture 33">
              <a:extLst>
                <a:ext uri="{FF2B5EF4-FFF2-40B4-BE49-F238E27FC236}">
                  <a16:creationId xmlns:a16="http://schemas.microsoft.com/office/drawing/2014/main" id="{324103A9-06A6-466E-83D6-A1D6135D9234}"/>
                </a:ext>
              </a:extLst>
            </p:cNvPr>
            <p:cNvPicPr>
              <a:picLocks noChangeAspect="1"/>
            </p:cNvPicPr>
            <p:nvPr/>
          </p:nvPicPr>
          <p:blipFill rotWithShape="1">
            <a:blip r:embed="rId3"/>
            <a:srcRect r="28323"/>
            <a:stretch/>
          </p:blipFill>
          <p:spPr>
            <a:xfrm>
              <a:off x="1406047" y="4589578"/>
              <a:ext cx="3343753" cy="2172209"/>
            </a:xfrm>
            <a:prstGeom prst="rect">
              <a:avLst/>
            </a:prstGeom>
          </p:spPr>
        </p:pic>
        <p:pic>
          <p:nvPicPr>
            <p:cNvPr id="36" name="Picture 35">
              <a:extLst>
                <a:ext uri="{FF2B5EF4-FFF2-40B4-BE49-F238E27FC236}">
                  <a16:creationId xmlns:a16="http://schemas.microsoft.com/office/drawing/2014/main" id="{12D52547-EC62-4B30-AAAE-2E3A4C2322B4}"/>
                </a:ext>
              </a:extLst>
            </p:cNvPr>
            <p:cNvPicPr>
              <a:picLocks noChangeAspect="1"/>
            </p:cNvPicPr>
            <p:nvPr/>
          </p:nvPicPr>
          <p:blipFill>
            <a:blip r:embed="rId4"/>
            <a:stretch>
              <a:fillRect/>
            </a:stretch>
          </p:blipFill>
          <p:spPr>
            <a:xfrm>
              <a:off x="4521412" y="5632554"/>
              <a:ext cx="3073010" cy="1892881"/>
            </a:xfrm>
            <a:prstGeom prst="rect">
              <a:avLst/>
            </a:prstGeom>
          </p:spPr>
        </p:pic>
      </p:grpSp>
    </p:spTree>
    <p:extLst>
      <p:ext uri="{BB962C8B-B14F-4D97-AF65-F5344CB8AC3E}">
        <p14:creationId xmlns:p14="http://schemas.microsoft.com/office/powerpoint/2010/main" val="4156812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BDA2B389-6F5E-43D6-A29E-CA73FF322D51}"/>
              </a:ext>
            </a:extLst>
          </p:cNvPr>
          <p:cNvSpPr/>
          <p:nvPr/>
        </p:nvSpPr>
        <p:spPr>
          <a:xfrm>
            <a:off x="10416218" y="2923545"/>
            <a:ext cx="1382400" cy="998722"/>
          </a:xfrm>
          <a:prstGeom prst="roundRect">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6" name="Rectangle: Rounded Corners 25">
            <a:extLst>
              <a:ext uri="{FF2B5EF4-FFF2-40B4-BE49-F238E27FC236}">
                <a16:creationId xmlns:a16="http://schemas.microsoft.com/office/drawing/2014/main" id="{2A5EB13E-5890-4347-A683-46B1CFAF9485}"/>
              </a:ext>
            </a:extLst>
          </p:cNvPr>
          <p:cNvSpPr/>
          <p:nvPr/>
        </p:nvSpPr>
        <p:spPr>
          <a:xfrm>
            <a:off x="10286320" y="2794129"/>
            <a:ext cx="1382400" cy="998722"/>
          </a:xfrm>
          <a:prstGeom prst="roundRect">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C6507D0C-7A9C-4483-A37C-0DE7D154EBB1}"/>
              </a:ext>
            </a:extLst>
          </p:cNvPr>
          <p:cNvSpPr>
            <a:spLocks noGrp="1"/>
          </p:cNvSpPr>
          <p:nvPr>
            <p:ph type="title"/>
          </p:nvPr>
        </p:nvSpPr>
        <p:spPr/>
        <p:txBody>
          <a:bodyPr/>
          <a:lstStyle/>
          <a:p>
            <a:r>
              <a:rPr lang="en-US"/>
              <a:t>Nowadays</a:t>
            </a:r>
          </a:p>
        </p:txBody>
      </p:sp>
      <p:sp>
        <p:nvSpPr>
          <p:cNvPr id="3" name="Text Placeholder 2">
            <a:extLst>
              <a:ext uri="{FF2B5EF4-FFF2-40B4-BE49-F238E27FC236}">
                <a16:creationId xmlns:a16="http://schemas.microsoft.com/office/drawing/2014/main" id="{15E53622-0FE2-45CE-8351-96899C7C13C6}"/>
              </a:ext>
            </a:extLst>
          </p:cNvPr>
          <p:cNvSpPr>
            <a:spLocks noGrp="1"/>
          </p:cNvSpPr>
          <p:nvPr>
            <p:ph type="body" sz="quarter" idx="13"/>
          </p:nvPr>
        </p:nvSpPr>
        <p:spPr/>
        <p:txBody>
          <a:bodyPr/>
          <a:lstStyle/>
          <a:p>
            <a:r>
              <a:rPr lang="en-US"/>
              <a:t>Online shopping</a:t>
            </a:r>
          </a:p>
        </p:txBody>
      </p:sp>
      <p:sp>
        <p:nvSpPr>
          <p:cNvPr id="6" name="Rectangle: Rounded Corners 5">
            <a:extLst>
              <a:ext uri="{FF2B5EF4-FFF2-40B4-BE49-F238E27FC236}">
                <a16:creationId xmlns:a16="http://schemas.microsoft.com/office/drawing/2014/main" id="{82E598B1-67AC-481F-97F3-C8B9E14B28BE}"/>
              </a:ext>
            </a:extLst>
          </p:cNvPr>
          <p:cNvSpPr/>
          <p:nvPr/>
        </p:nvSpPr>
        <p:spPr>
          <a:xfrm>
            <a:off x="6096000" y="2092140"/>
            <a:ext cx="2577652" cy="1868008"/>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Cylinder 6">
            <a:extLst>
              <a:ext uri="{FF2B5EF4-FFF2-40B4-BE49-F238E27FC236}">
                <a16:creationId xmlns:a16="http://schemas.microsoft.com/office/drawing/2014/main" id="{FFE92845-7CAC-487D-AFE2-7517B57F73C2}"/>
              </a:ext>
            </a:extLst>
          </p:cNvPr>
          <p:cNvSpPr/>
          <p:nvPr/>
        </p:nvSpPr>
        <p:spPr>
          <a:xfrm>
            <a:off x="7766099" y="2206590"/>
            <a:ext cx="697722" cy="5139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Flights</a:t>
            </a:r>
            <a:endParaRPr lang="en-IE" sz="1400"/>
          </a:p>
        </p:txBody>
      </p:sp>
      <p:sp>
        <p:nvSpPr>
          <p:cNvPr id="8" name="Cylinder 7">
            <a:extLst>
              <a:ext uri="{FF2B5EF4-FFF2-40B4-BE49-F238E27FC236}">
                <a16:creationId xmlns:a16="http://schemas.microsoft.com/office/drawing/2014/main" id="{58631E27-7AC1-41B0-AF37-93FBDE731820}"/>
              </a:ext>
            </a:extLst>
          </p:cNvPr>
          <p:cNvSpPr/>
          <p:nvPr/>
        </p:nvSpPr>
        <p:spPr>
          <a:xfrm>
            <a:off x="7766099" y="2769632"/>
            <a:ext cx="697722" cy="5139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Avail.</a:t>
            </a:r>
            <a:endParaRPr lang="en-IE" sz="1400"/>
          </a:p>
        </p:txBody>
      </p:sp>
      <p:sp>
        <p:nvSpPr>
          <p:cNvPr id="9" name="Cylinder 8">
            <a:extLst>
              <a:ext uri="{FF2B5EF4-FFF2-40B4-BE49-F238E27FC236}">
                <a16:creationId xmlns:a16="http://schemas.microsoft.com/office/drawing/2014/main" id="{A633543F-B996-4801-995B-313E6A61F208}"/>
              </a:ext>
            </a:extLst>
          </p:cNvPr>
          <p:cNvSpPr/>
          <p:nvPr/>
        </p:nvSpPr>
        <p:spPr>
          <a:xfrm>
            <a:off x="7766099" y="3332674"/>
            <a:ext cx="697722" cy="5139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Fares</a:t>
            </a:r>
            <a:endParaRPr lang="en-IE" sz="1400"/>
          </a:p>
        </p:txBody>
      </p:sp>
      <p:pic>
        <p:nvPicPr>
          <p:cNvPr id="10" name="Picture 9">
            <a:extLst>
              <a:ext uri="{FF2B5EF4-FFF2-40B4-BE49-F238E27FC236}">
                <a16:creationId xmlns:a16="http://schemas.microsoft.com/office/drawing/2014/main" id="{8FCBD594-D4A0-4817-9755-7EAFC896D28E}"/>
              </a:ext>
            </a:extLst>
          </p:cNvPr>
          <p:cNvPicPr>
            <a:picLocks noChangeAspect="1"/>
          </p:cNvPicPr>
          <p:nvPr/>
        </p:nvPicPr>
        <p:blipFill rotWithShape="1">
          <a:blip r:embed="rId3"/>
          <a:srcRect b="8758"/>
          <a:stretch/>
        </p:blipFill>
        <p:spPr>
          <a:xfrm>
            <a:off x="6224872" y="2333952"/>
            <a:ext cx="1412356" cy="1459665"/>
          </a:xfrm>
          <a:prstGeom prst="rect">
            <a:avLst/>
          </a:prstGeom>
        </p:spPr>
      </p:pic>
      <p:sp>
        <p:nvSpPr>
          <p:cNvPr id="11" name="TextBox 10">
            <a:extLst>
              <a:ext uri="{FF2B5EF4-FFF2-40B4-BE49-F238E27FC236}">
                <a16:creationId xmlns:a16="http://schemas.microsoft.com/office/drawing/2014/main" id="{07A759B6-42D9-4BC6-87F9-EC3BE58CAD12}"/>
              </a:ext>
            </a:extLst>
          </p:cNvPr>
          <p:cNvSpPr txBox="1"/>
          <p:nvPr/>
        </p:nvSpPr>
        <p:spPr>
          <a:xfrm>
            <a:off x="6224872" y="1762258"/>
            <a:ext cx="1061509" cy="369332"/>
          </a:xfrm>
          <a:prstGeom prst="rect">
            <a:avLst/>
          </a:prstGeom>
          <a:noFill/>
        </p:spPr>
        <p:txBody>
          <a:bodyPr wrap="none" rtlCol="0">
            <a:spAutoFit/>
          </a:bodyPr>
          <a:lstStyle/>
          <a:p>
            <a:r>
              <a:rPr lang="en-US"/>
              <a:t>Amadeus</a:t>
            </a:r>
            <a:endParaRPr lang="en-IE"/>
          </a:p>
        </p:txBody>
      </p:sp>
      <p:cxnSp>
        <p:nvCxnSpPr>
          <p:cNvPr id="13" name="Straight Arrow Connector 12">
            <a:extLst>
              <a:ext uri="{FF2B5EF4-FFF2-40B4-BE49-F238E27FC236}">
                <a16:creationId xmlns:a16="http://schemas.microsoft.com/office/drawing/2014/main" id="{862999C0-62D5-4108-8AA0-2A80E4FC3AAA}"/>
              </a:ext>
            </a:extLst>
          </p:cNvPr>
          <p:cNvCxnSpPr/>
          <p:nvPr/>
        </p:nvCxnSpPr>
        <p:spPr>
          <a:xfrm>
            <a:off x="3957949" y="2622429"/>
            <a:ext cx="2030931"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0EB854-CB15-49FA-816E-7DC944F1A301}"/>
              </a:ext>
            </a:extLst>
          </p:cNvPr>
          <p:cNvCxnSpPr>
            <a:cxnSpLocks/>
          </p:cNvCxnSpPr>
          <p:nvPr/>
        </p:nvCxnSpPr>
        <p:spPr>
          <a:xfrm flipH="1">
            <a:off x="3992978" y="3462576"/>
            <a:ext cx="1954995"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DDC31BD-A662-4692-8572-751E81DEAC86}"/>
              </a:ext>
            </a:extLst>
          </p:cNvPr>
          <p:cNvSpPr txBox="1"/>
          <p:nvPr/>
        </p:nvSpPr>
        <p:spPr>
          <a:xfrm>
            <a:off x="3994252" y="2333952"/>
            <a:ext cx="1880258" cy="307777"/>
          </a:xfrm>
          <a:prstGeom prst="rect">
            <a:avLst/>
          </a:prstGeom>
          <a:noFill/>
        </p:spPr>
        <p:txBody>
          <a:bodyPr wrap="none" rtlCol="0">
            <a:spAutoFit/>
          </a:bodyPr>
          <a:lstStyle/>
          <a:p>
            <a:r>
              <a:rPr lang="en-US" sz="1400"/>
              <a:t>SFO-BOS 20DEC–06JAN</a:t>
            </a:r>
            <a:endParaRPr lang="en-IE" sz="1400"/>
          </a:p>
        </p:txBody>
      </p:sp>
      <p:sp>
        <p:nvSpPr>
          <p:cNvPr id="19" name="TextBox 18">
            <a:extLst>
              <a:ext uri="{FF2B5EF4-FFF2-40B4-BE49-F238E27FC236}">
                <a16:creationId xmlns:a16="http://schemas.microsoft.com/office/drawing/2014/main" id="{DC7A7135-8476-4AB5-801A-42A2BB83BB59}"/>
              </a:ext>
            </a:extLst>
          </p:cNvPr>
          <p:cNvSpPr txBox="1"/>
          <p:nvPr/>
        </p:nvSpPr>
        <p:spPr>
          <a:xfrm>
            <a:off x="4097905" y="3422906"/>
            <a:ext cx="2056012" cy="307777"/>
          </a:xfrm>
          <a:prstGeom prst="rect">
            <a:avLst/>
          </a:prstGeom>
          <a:noFill/>
        </p:spPr>
        <p:txBody>
          <a:bodyPr wrap="none" rtlCol="0">
            <a:spAutoFit/>
          </a:bodyPr>
          <a:lstStyle/>
          <a:p>
            <a:r>
              <a:rPr lang="en-US" sz="1400"/>
              <a:t>Travels recommendations</a:t>
            </a:r>
            <a:endParaRPr lang="en-IE" sz="1400"/>
          </a:p>
        </p:txBody>
      </p:sp>
      <p:pic>
        <p:nvPicPr>
          <p:cNvPr id="21" name="Picture 20">
            <a:extLst>
              <a:ext uri="{FF2B5EF4-FFF2-40B4-BE49-F238E27FC236}">
                <a16:creationId xmlns:a16="http://schemas.microsoft.com/office/drawing/2014/main" id="{E1DC831D-AA1A-4C6C-AC58-6AD0F26AC362}"/>
              </a:ext>
            </a:extLst>
          </p:cNvPr>
          <p:cNvPicPr>
            <a:picLocks noChangeAspect="1"/>
          </p:cNvPicPr>
          <p:nvPr/>
        </p:nvPicPr>
        <p:blipFill rotWithShape="1">
          <a:blip r:embed="rId4"/>
          <a:srcRect b="24901"/>
          <a:stretch/>
        </p:blipFill>
        <p:spPr>
          <a:xfrm>
            <a:off x="5306645" y="4658450"/>
            <a:ext cx="3718882" cy="1867999"/>
          </a:xfrm>
          <a:prstGeom prst="rect">
            <a:avLst/>
          </a:prstGeom>
        </p:spPr>
      </p:pic>
      <p:sp>
        <p:nvSpPr>
          <p:cNvPr id="22" name="TextBox 21">
            <a:extLst>
              <a:ext uri="{FF2B5EF4-FFF2-40B4-BE49-F238E27FC236}">
                <a16:creationId xmlns:a16="http://schemas.microsoft.com/office/drawing/2014/main" id="{85FD19B0-5CB3-415C-8B3C-3580EABDC3E3}"/>
              </a:ext>
            </a:extLst>
          </p:cNvPr>
          <p:cNvSpPr txBox="1"/>
          <p:nvPr/>
        </p:nvSpPr>
        <p:spPr>
          <a:xfrm>
            <a:off x="9025527" y="4655621"/>
            <a:ext cx="3005365" cy="1754326"/>
          </a:xfrm>
          <a:prstGeom prst="rect">
            <a:avLst/>
          </a:prstGeom>
          <a:noFill/>
          <a:ln>
            <a:solidFill>
              <a:schemeClr val="accent1"/>
            </a:solidFill>
          </a:ln>
        </p:spPr>
        <p:txBody>
          <a:bodyPr wrap="square" rtlCol="0">
            <a:spAutoFit/>
          </a:bodyPr>
          <a:lstStyle/>
          <a:p>
            <a:r>
              <a:rPr lang="en-US"/>
              <a:t>Outbounds:  </a:t>
            </a:r>
            <a:r>
              <a:rPr lang="en-US">
                <a:solidFill>
                  <a:schemeClr val="accent6"/>
                </a:solidFill>
              </a:rPr>
              <a:t>10,000</a:t>
            </a:r>
          </a:p>
          <a:p>
            <a:r>
              <a:rPr lang="en-US"/>
              <a:t>Inbounds:     </a:t>
            </a:r>
            <a:r>
              <a:rPr lang="en-US">
                <a:solidFill>
                  <a:schemeClr val="accent6"/>
                </a:solidFill>
              </a:rPr>
              <a:t>10,000</a:t>
            </a:r>
          </a:p>
          <a:p>
            <a:r>
              <a:rPr lang="en-US">
                <a:solidFill>
                  <a:schemeClr val="accent6"/>
                </a:solidFill>
                <a:sym typeface="Wingdings" panose="05000000000000000000" pitchFamily="2" charset="2"/>
              </a:rPr>
              <a:t> </a:t>
            </a:r>
            <a:r>
              <a:rPr lang="en-US" b="1">
                <a:solidFill>
                  <a:schemeClr val="accent6"/>
                </a:solidFill>
              </a:rPr>
              <a:t>10</a:t>
            </a:r>
            <a:r>
              <a:rPr lang="en-US" b="1" baseline="30000">
                <a:solidFill>
                  <a:schemeClr val="accent6"/>
                </a:solidFill>
              </a:rPr>
              <a:t>8</a:t>
            </a:r>
            <a:r>
              <a:rPr lang="en-US"/>
              <a:t> itineraries</a:t>
            </a:r>
            <a:endParaRPr lang="en-US">
              <a:solidFill>
                <a:schemeClr val="accent6"/>
              </a:solidFill>
            </a:endParaRPr>
          </a:p>
          <a:p>
            <a:r>
              <a:rPr lang="en-US"/>
              <a:t>Fare combi: </a:t>
            </a:r>
            <a:r>
              <a:rPr lang="en-US">
                <a:solidFill>
                  <a:schemeClr val="accent6"/>
                </a:solidFill>
              </a:rPr>
              <a:t>~10</a:t>
            </a:r>
            <a:r>
              <a:rPr lang="en-US" baseline="30000">
                <a:solidFill>
                  <a:schemeClr val="accent6"/>
                </a:solidFill>
              </a:rPr>
              <a:t>6</a:t>
            </a:r>
            <a:r>
              <a:rPr lang="en-US"/>
              <a:t> per itinerary        </a:t>
            </a:r>
          </a:p>
          <a:p>
            <a:pPr marL="285750" indent="-285750">
              <a:buFont typeface="Wingdings" panose="05000000000000000000" pitchFamily="2" charset="2"/>
              <a:buChar char="à"/>
            </a:pPr>
            <a:r>
              <a:rPr lang="en-US" b="1">
                <a:solidFill>
                  <a:schemeClr val="accent6"/>
                </a:solidFill>
              </a:rPr>
              <a:t>10</a:t>
            </a:r>
            <a:r>
              <a:rPr lang="en-US" b="1" baseline="30000">
                <a:solidFill>
                  <a:schemeClr val="accent6"/>
                </a:solidFill>
              </a:rPr>
              <a:t>14</a:t>
            </a:r>
            <a:r>
              <a:rPr lang="en-US"/>
              <a:t> combinations</a:t>
            </a:r>
          </a:p>
          <a:p>
            <a:pPr marL="285750" indent="-285750">
              <a:buFont typeface="Wingdings" panose="05000000000000000000" pitchFamily="2" charset="2"/>
              <a:buChar char="à"/>
            </a:pPr>
            <a:r>
              <a:rPr lang="en-US">
                <a:solidFill>
                  <a:schemeClr val="accent6"/>
                </a:solidFill>
              </a:rPr>
              <a:t>250</a:t>
            </a:r>
            <a:r>
              <a:rPr lang="en-US"/>
              <a:t> recommendations</a:t>
            </a:r>
            <a:endParaRPr lang="en-IE"/>
          </a:p>
        </p:txBody>
      </p:sp>
      <p:pic>
        <p:nvPicPr>
          <p:cNvPr id="23" name="Picture 22">
            <a:extLst>
              <a:ext uri="{FF2B5EF4-FFF2-40B4-BE49-F238E27FC236}">
                <a16:creationId xmlns:a16="http://schemas.microsoft.com/office/drawing/2014/main" id="{B8AA1D9A-1F05-4F58-9A9A-00674EE90C85}"/>
              </a:ext>
            </a:extLst>
          </p:cNvPr>
          <p:cNvPicPr>
            <a:picLocks noChangeAspect="1"/>
          </p:cNvPicPr>
          <p:nvPr/>
        </p:nvPicPr>
        <p:blipFill>
          <a:blip r:embed="rId5"/>
          <a:stretch>
            <a:fillRect/>
          </a:stretch>
        </p:blipFill>
        <p:spPr>
          <a:xfrm>
            <a:off x="346310" y="1450356"/>
            <a:ext cx="3605034" cy="3381467"/>
          </a:xfrm>
          <a:prstGeom prst="rect">
            <a:avLst/>
          </a:prstGeom>
        </p:spPr>
      </p:pic>
      <p:sp>
        <p:nvSpPr>
          <p:cNvPr id="24" name="TextBox 23">
            <a:extLst>
              <a:ext uri="{FF2B5EF4-FFF2-40B4-BE49-F238E27FC236}">
                <a16:creationId xmlns:a16="http://schemas.microsoft.com/office/drawing/2014/main" id="{2886C54F-84F4-4FC4-A8B1-C02B484F8CE4}"/>
              </a:ext>
            </a:extLst>
          </p:cNvPr>
          <p:cNvSpPr txBox="1"/>
          <p:nvPr/>
        </p:nvSpPr>
        <p:spPr>
          <a:xfrm rot="20527979">
            <a:off x="4183811" y="2765142"/>
            <a:ext cx="1447576" cy="646331"/>
          </a:xfrm>
          <a:prstGeom prst="rect">
            <a:avLst/>
          </a:prstGeom>
          <a:noFill/>
        </p:spPr>
        <p:txBody>
          <a:bodyPr wrap="none" rtlCol="0">
            <a:spAutoFit/>
          </a:bodyPr>
          <a:lstStyle/>
          <a:p>
            <a:pPr algn="ctr"/>
            <a:r>
              <a:rPr lang="en-US">
                <a:solidFill>
                  <a:schemeClr val="accent6"/>
                </a:solidFill>
              </a:rPr>
              <a:t>Master </a:t>
            </a:r>
            <a:r>
              <a:rPr lang="en-US" err="1">
                <a:solidFill>
                  <a:schemeClr val="accent6"/>
                </a:solidFill>
              </a:rPr>
              <a:t>Pricer</a:t>
            </a:r>
            <a:br>
              <a:rPr lang="en-US">
                <a:solidFill>
                  <a:schemeClr val="accent6"/>
                </a:solidFill>
              </a:rPr>
            </a:br>
            <a:r>
              <a:rPr lang="en-US">
                <a:solidFill>
                  <a:schemeClr val="accent6"/>
                </a:solidFill>
              </a:rPr>
              <a:t>verb</a:t>
            </a:r>
            <a:endParaRPr lang="en-IE">
              <a:solidFill>
                <a:schemeClr val="accent6"/>
              </a:solidFill>
            </a:endParaRPr>
          </a:p>
        </p:txBody>
      </p:sp>
      <p:sp>
        <p:nvSpPr>
          <p:cNvPr id="15" name="Rectangle: Rounded Corners 14">
            <a:extLst>
              <a:ext uri="{FF2B5EF4-FFF2-40B4-BE49-F238E27FC236}">
                <a16:creationId xmlns:a16="http://schemas.microsoft.com/office/drawing/2014/main" id="{7D1EEC1F-AE5F-4FF2-A56D-9904AA91860C}"/>
              </a:ext>
            </a:extLst>
          </p:cNvPr>
          <p:cNvSpPr/>
          <p:nvPr/>
        </p:nvSpPr>
        <p:spPr>
          <a:xfrm>
            <a:off x="10133920" y="2641729"/>
            <a:ext cx="1382400" cy="998722"/>
          </a:xfrm>
          <a:prstGeom prst="roundRect">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5" name="Rectangle: Rounded Corners 24">
            <a:extLst>
              <a:ext uri="{FF2B5EF4-FFF2-40B4-BE49-F238E27FC236}">
                <a16:creationId xmlns:a16="http://schemas.microsoft.com/office/drawing/2014/main" id="{A53E2B0D-2C22-4E95-AAA9-B6E2A52E678F}"/>
              </a:ext>
            </a:extLst>
          </p:cNvPr>
          <p:cNvSpPr/>
          <p:nvPr/>
        </p:nvSpPr>
        <p:spPr>
          <a:xfrm>
            <a:off x="9977476" y="2486352"/>
            <a:ext cx="1382400" cy="998722"/>
          </a:xfrm>
          <a:prstGeom prst="roundRect">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8" name="TextBox 27">
            <a:extLst>
              <a:ext uri="{FF2B5EF4-FFF2-40B4-BE49-F238E27FC236}">
                <a16:creationId xmlns:a16="http://schemas.microsoft.com/office/drawing/2014/main" id="{9788A704-7619-4955-8BB8-821B95C9C0C1}"/>
              </a:ext>
            </a:extLst>
          </p:cNvPr>
          <p:cNvSpPr txBox="1"/>
          <p:nvPr/>
        </p:nvSpPr>
        <p:spPr>
          <a:xfrm>
            <a:off x="10093945" y="2092140"/>
            <a:ext cx="883575" cy="369332"/>
          </a:xfrm>
          <a:prstGeom prst="rect">
            <a:avLst/>
          </a:prstGeom>
          <a:noFill/>
        </p:spPr>
        <p:txBody>
          <a:bodyPr wrap="none" rtlCol="0">
            <a:spAutoFit/>
          </a:bodyPr>
          <a:lstStyle/>
          <a:p>
            <a:r>
              <a:rPr lang="en-US"/>
              <a:t>Airlines</a:t>
            </a:r>
            <a:endParaRPr lang="en-IE"/>
          </a:p>
        </p:txBody>
      </p:sp>
      <p:cxnSp>
        <p:nvCxnSpPr>
          <p:cNvPr id="17" name="Straight Arrow Connector 16">
            <a:extLst>
              <a:ext uri="{FF2B5EF4-FFF2-40B4-BE49-F238E27FC236}">
                <a16:creationId xmlns:a16="http://schemas.microsoft.com/office/drawing/2014/main" id="{801EEABC-10C6-404D-AAD6-18C4906DEB8A}"/>
              </a:ext>
            </a:extLst>
          </p:cNvPr>
          <p:cNvCxnSpPr>
            <a:cxnSpLocks/>
            <a:endCxn id="7" idx="4"/>
          </p:cNvCxnSpPr>
          <p:nvPr/>
        </p:nvCxnSpPr>
        <p:spPr>
          <a:xfrm flipH="1" flipV="1">
            <a:off x="8463821" y="2463565"/>
            <a:ext cx="1513655" cy="297868"/>
          </a:xfrm>
          <a:prstGeom prst="straightConnector1">
            <a:avLst/>
          </a:prstGeom>
          <a:ln w="1905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2A93E0F-EE6A-4669-9A7C-3BC5AD04D12C}"/>
              </a:ext>
            </a:extLst>
          </p:cNvPr>
          <p:cNvCxnSpPr>
            <a:cxnSpLocks/>
          </p:cNvCxnSpPr>
          <p:nvPr/>
        </p:nvCxnSpPr>
        <p:spPr>
          <a:xfrm flipH="1">
            <a:off x="8492538" y="3214561"/>
            <a:ext cx="1484938" cy="375087"/>
          </a:xfrm>
          <a:prstGeom prst="straightConnector1">
            <a:avLst/>
          </a:prstGeom>
          <a:ln w="1905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21B025-D2B5-4B8F-8CCA-4D20D6E9D90D}"/>
              </a:ext>
            </a:extLst>
          </p:cNvPr>
          <p:cNvCxnSpPr>
            <a:cxnSpLocks/>
            <a:stCxn id="25" idx="1"/>
          </p:cNvCxnSpPr>
          <p:nvPr/>
        </p:nvCxnSpPr>
        <p:spPr>
          <a:xfrm flipH="1">
            <a:off x="8450378" y="2985713"/>
            <a:ext cx="1527098" cy="78071"/>
          </a:xfrm>
          <a:prstGeom prst="straightConnector1">
            <a:avLst/>
          </a:prstGeom>
          <a:ln w="19050">
            <a:solidFill>
              <a:schemeClr val="accent6"/>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FD6B7E0-606C-4EF3-91BB-75F46C6221B2}"/>
              </a:ext>
            </a:extLst>
          </p:cNvPr>
          <p:cNvSpPr txBox="1"/>
          <p:nvPr/>
        </p:nvSpPr>
        <p:spPr>
          <a:xfrm>
            <a:off x="988527" y="4895318"/>
            <a:ext cx="2713115" cy="369332"/>
          </a:xfrm>
          <a:prstGeom prst="rect">
            <a:avLst/>
          </a:prstGeom>
          <a:noFill/>
        </p:spPr>
        <p:txBody>
          <a:bodyPr wrap="none" rtlCol="0">
            <a:spAutoFit/>
          </a:bodyPr>
          <a:lstStyle/>
          <a:p>
            <a:r>
              <a:rPr lang="en-US"/>
              <a:t>OLTA: Online Travel Agency</a:t>
            </a:r>
            <a:endParaRPr lang="en-IE"/>
          </a:p>
        </p:txBody>
      </p:sp>
      <p:pic>
        <p:nvPicPr>
          <p:cNvPr id="30" name="Picture 29" descr="Icon&#10;&#10;Description automatically generated">
            <a:extLst>
              <a:ext uri="{FF2B5EF4-FFF2-40B4-BE49-F238E27FC236}">
                <a16:creationId xmlns:a16="http://schemas.microsoft.com/office/drawing/2014/main" id="{5C091628-499F-42B6-AEE7-B094E21A4E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9877" y="2165337"/>
            <a:ext cx="264202" cy="264202"/>
          </a:xfrm>
          <a:prstGeom prst="rect">
            <a:avLst/>
          </a:prstGeom>
        </p:spPr>
      </p:pic>
      <p:sp>
        <p:nvSpPr>
          <p:cNvPr id="4" name="TextBox 3">
            <a:extLst>
              <a:ext uri="{FF2B5EF4-FFF2-40B4-BE49-F238E27FC236}">
                <a16:creationId xmlns:a16="http://schemas.microsoft.com/office/drawing/2014/main" id="{F6008413-1F55-45A0-8BE8-3180869C218A}"/>
              </a:ext>
            </a:extLst>
          </p:cNvPr>
          <p:cNvSpPr txBox="1"/>
          <p:nvPr/>
        </p:nvSpPr>
        <p:spPr>
          <a:xfrm>
            <a:off x="1275127" y="5679347"/>
            <a:ext cx="1879134" cy="861774"/>
          </a:xfrm>
          <a:prstGeom prst="rect">
            <a:avLst/>
          </a:prstGeom>
          <a:noFill/>
        </p:spPr>
        <p:txBody>
          <a:bodyPr wrap="square" rtlCol="0">
            <a:spAutoFit/>
          </a:bodyPr>
          <a:lstStyle/>
          <a:p>
            <a:r>
              <a:rPr lang="en-US" sz="5000">
                <a:hlinkClick r:id="rId7"/>
              </a:rPr>
              <a:t>Demo</a:t>
            </a:r>
            <a:endParaRPr lang="en-IE" sz="5000"/>
          </a:p>
        </p:txBody>
      </p:sp>
    </p:spTree>
    <p:extLst>
      <p:ext uri="{BB962C8B-B14F-4D97-AF65-F5344CB8AC3E}">
        <p14:creationId xmlns:p14="http://schemas.microsoft.com/office/powerpoint/2010/main" val="323665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tle 128"/>
          <p:cNvSpPr>
            <a:spLocks noGrp="1"/>
          </p:cNvSpPr>
          <p:nvPr>
            <p:ph type="title"/>
          </p:nvPr>
        </p:nvSpPr>
        <p:spPr>
          <a:xfrm>
            <a:off x="268288" y="296863"/>
            <a:ext cx="10915650" cy="482600"/>
          </a:xfrm>
        </p:spPr>
        <p:txBody>
          <a:bodyPr/>
          <a:lstStyle/>
          <a:p>
            <a:r>
              <a:rPr lang="en-GB" altLang="es-ES_tradnl">
                <a:solidFill>
                  <a:srgbClr val="005EB8"/>
                </a:solidFill>
              </a:rPr>
              <a:t>Our business model</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5304"/>
          <a:stretch/>
        </p:blipFill>
        <p:spPr>
          <a:xfrm>
            <a:off x="268288" y="1349837"/>
            <a:ext cx="11687617" cy="4955269"/>
          </a:xfrm>
          <a:prstGeom prst="rect">
            <a:avLst/>
          </a:prstGeom>
        </p:spPr>
      </p:pic>
      <p:sp>
        <p:nvSpPr>
          <p:cNvPr id="4" name="Footer Placeholder 4">
            <a:extLst>
              <a:ext uri="{FF2B5EF4-FFF2-40B4-BE49-F238E27FC236}">
                <a16:creationId xmlns:a16="http://schemas.microsoft.com/office/drawing/2014/main" id="{F5C3E5AD-07F5-46FB-8D31-C221818D0F1B}"/>
              </a:ext>
            </a:extLst>
          </p:cNvPr>
          <p:cNvSpPr txBox="1">
            <a:spLocks/>
          </p:cNvSpPr>
          <p:nvPr/>
        </p:nvSpPr>
        <p:spPr>
          <a:xfrm rot="16200000">
            <a:off x="10404202" y="4652432"/>
            <a:ext cx="3086100" cy="226487"/>
          </a:xfrm>
          <a:prstGeom prst="rect">
            <a:avLst/>
          </a:prstGeom>
        </p:spPr>
        <p:txBody>
          <a:bodyPr vert="horz" lIns="91440" tIns="45720" rIns="91440" bIns="45720" rtlCol="0" anchor="ctr"/>
          <a:lstStyle>
            <a:defPPr>
              <a:defRPr lang="en-US"/>
            </a:defPPr>
            <a:lvl1pPr algn="l" defTabSz="457200" rtl="0" fontAlgn="base">
              <a:spcBef>
                <a:spcPct val="0"/>
              </a:spcBef>
              <a:spcAft>
                <a:spcPct val="0"/>
              </a:spcAft>
              <a:defRPr sz="700" kern="1200">
                <a:solidFill>
                  <a:schemeClr val="bg1">
                    <a:lumMod val="65000"/>
                  </a:schemeClr>
                </a:solidFill>
                <a:latin typeface="+mj-lt"/>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a:lstStyle>
          <a:p>
            <a:r>
              <a:rPr lang="en-GB"/>
              <a:t>© Amadeus IT Group and its affiliates and subsidiaries</a:t>
            </a:r>
          </a:p>
        </p:txBody>
      </p:sp>
      <p:sp>
        <p:nvSpPr>
          <p:cNvPr id="6" name="Text Placeholder 7">
            <a:extLst>
              <a:ext uri="{FF2B5EF4-FFF2-40B4-BE49-F238E27FC236}">
                <a16:creationId xmlns:a16="http://schemas.microsoft.com/office/drawing/2014/main" id="{C1A22302-B11F-4E27-A1B0-CF3CF94FF134}"/>
              </a:ext>
            </a:extLst>
          </p:cNvPr>
          <p:cNvSpPr txBox="1">
            <a:spLocks/>
          </p:cNvSpPr>
          <p:nvPr/>
        </p:nvSpPr>
        <p:spPr>
          <a:xfrm>
            <a:off x="268288" y="764562"/>
            <a:ext cx="11228613" cy="300087"/>
          </a:xfrm>
          <a:prstGeom prst="rect">
            <a:avLst/>
          </a:prstGeom>
        </p:spPr>
        <p:txBody>
          <a:bodyPr/>
          <a:lstStyle>
            <a:lvl1pPr marL="228600" indent="-228600" algn="l" rtl="0" fontAlgn="base">
              <a:lnSpc>
                <a:spcPct val="90000"/>
              </a:lnSpc>
              <a:spcBef>
                <a:spcPts val="1000"/>
              </a:spcBef>
              <a:spcAft>
                <a:spcPct val="0"/>
              </a:spcAft>
              <a:buClr>
                <a:schemeClr val="accent2"/>
              </a:buClr>
              <a:buSzPct val="80000"/>
              <a:buFont typeface="Calibri" charset="0"/>
              <a:buChar char="_"/>
              <a:defRPr sz="1600" kern="1200">
                <a:solidFill>
                  <a:srgbClr val="7F7F7F"/>
                </a:solidFill>
                <a:latin typeface="+mj-lt"/>
                <a:ea typeface="ＭＳ Ｐゴシック" charset="-128"/>
                <a:cs typeface="+mn-cs"/>
              </a:defRPr>
            </a:lvl1pPr>
            <a:lvl2pPr marL="685800" indent="-228600" algn="l" rtl="0" fontAlgn="base">
              <a:lnSpc>
                <a:spcPct val="90000"/>
              </a:lnSpc>
              <a:spcBef>
                <a:spcPts val="500"/>
              </a:spcBef>
              <a:spcAft>
                <a:spcPct val="0"/>
              </a:spcAft>
              <a:buClr>
                <a:schemeClr val="accent2"/>
              </a:buClr>
              <a:buFont typeface="Arial" charset="0"/>
              <a:buChar char="•"/>
              <a:defRPr sz="1400" kern="1200">
                <a:solidFill>
                  <a:srgbClr val="7F7F7F"/>
                </a:solidFill>
                <a:latin typeface="+mj-lt"/>
                <a:ea typeface="ＭＳ Ｐゴシック" charset="-128"/>
                <a:cs typeface="+mn-cs"/>
              </a:defRPr>
            </a:lvl2pPr>
            <a:lvl3pPr marL="1143000" indent="-228600" algn="l" rtl="0" fontAlgn="base">
              <a:lnSpc>
                <a:spcPct val="90000"/>
              </a:lnSpc>
              <a:spcBef>
                <a:spcPts val="500"/>
              </a:spcBef>
              <a:spcAft>
                <a:spcPct val="0"/>
              </a:spcAft>
              <a:buClr>
                <a:schemeClr val="accent2"/>
              </a:buClr>
              <a:buFont typeface="Arial" charset="0"/>
              <a:buChar char="•"/>
              <a:defRPr sz="1200" kern="1200">
                <a:solidFill>
                  <a:srgbClr val="7F7F7F"/>
                </a:solidFill>
                <a:latin typeface="+mj-lt"/>
                <a:ea typeface="ＭＳ Ｐゴシック" charset="-128"/>
                <a:cs typeface="+mn-cs"/>
              </a:defRPr>
            </a:lvl3pPr>
            <a:lvl4pPr marL="1600200" indent="-228600" algn="l" rtl="0" fontAlgn="base">
              <a:lnSpc>
                <a:spcPct val="90000"/>
              </a:lnSpc>
              <a:spcBef>
                <a:spcPts val="500"/>
              </a:spcBef>
              <a:spcAft>
                <a:spcPct val="0"/>
              </a:spcAft>
              <a:buClr>
                <a:schemeClr val="accent2"/>
              </a:buClr>
              <a:buFont typeface="Arial" charset="0"/>
              <a:buChar char="•"/>
              <a:defRPr sz="1100" kern="1200">
                <a:solidFill>
                  <a:srgbClr val="7F7F7F"/>
                </a:solidFill>
                <a:latin typeface="+mj-lt"/>
                <a:ea typeface="ＭＳ Ｐゴシック" charset="-128"/>
                <a:cs typeface="+mn-cs"/>
              </a:defRPr>
            </a:lvl4pPr>
            <a:lvl5pPr marL="2057400" indent="-228600" algn="l" rtl="0" fontAlgn="base">
              <a:lnSpc>
                <a:spcPct val="90000"/>
              </a:lnSpc>
              <a:spcBef>
                <a:spcPts val="500"/>
              </a:spcBef>
              <a:spcAft>
                <a:spcPct val="0"/>
              </a:spcAft>
              <a:buClr>
                <a:schemeClr val="accent2"/>
              </a:buClr>
              <a:buFont typeface="Arial" charset="0"/>
              <a:buChar char="•"/>
              <a:defRPr sz="1100" kern="1200">
                <a:solidFill>
                  <a:srgbClr val="7F7F7F"/>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GB" sz="2400">
                <a:solidFill>
                  <a:schemeClr val="accent2"/>
                </a:solidFill>
              </a:rPr>
              <a:t>Amadeus at the heart of travel</a:t>
            </a:r>
          </a:p>
        </p:txBody>
      </p:sp>
    </p:spTree>
    <p:extLst>
      <p:ext uri="{BB962C8B-B14F-4D97-AF65-F5344CB8AC3E}">
        <p14:creationId xmlns:p14="http://schemas.microsoft.com/office/powerpoint/2010/main" val="684181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7093" y="1069204"/>
            <a:ext cx="7264474" cy="6041472"/>
          </a:xfrm>
          <a:prstGeom prst="rect">
            <a:avLst/>
          </a:prstGeom>
        </p:spPr>
      </p:pic>
      <p:sp>
        <p:nvSpPr>
          <p:cNvPr id="4" name="Title 1"/>
          <p:cNvSpPr txBox="1">
            <a:spLocks/>
          </p:cNvSpPr>
          <p:nvPr/>
        </p:nvSpPr>
        <p:spPr>
          <a:xfrm>
            <a:off x="386680" y="153563"/>
            <a:ext cx="8229600" cy="578700"/>
          </a:xfrm>
          <a:prstGeom prst="rect">
            <a:avLst/>
          </a:prstGeom>
        </p:spPr>
        <p:txBody>
          <a:bodyPr/>
          <a:lstStyle>
            <a:lvl1pPr algn="l" defTabSz="914400" rtl="0" eaLnBrk="1" latinLnBrk="0" hangingPunct="1">
              <a:spcBef>
                <a:spcPct val="0"/>
              </a:spcBef>
              <a:buNone/>
              <a:defRPr sz="2800" b="0" kern="1200">
                <a:solidFill>
                  <a:schemeClr val="tx1"/>
                </a:solidFill>
                <a:latin typeface="+mj-lt"/>
                <a:ea typeface="+mj-ea"/>
                <a:cs typeface="+mj-cs"/>
              </a:defRPr>
            </a:lvl1pPr>
          </a:lstStyle>
          <a:p>
            <a:pPr fontAlgn="auto">
              <a:spcAft>
                <a:spcPts val="0"/>
              </a:spcAft>
            </a:pPr>
            <a:r>
              <a:rPr lang="en-GB" sz="3200">
                <a:solidFill>
                  <a:srgbClr val="005EB8"/>
                </a:solidFill>
                <a:latin typeface="Calibri Light" panose="020F0302020204030204" pitchFamily="34" charset="0"/>
              </a:rPr>
              <a:t>Tourism industry:  IT landscape</a:t>
            </a:r>
          </a:p>
        </p:txBody>
      </p:sp>
      <p:cxnSp>
        <p:nvCxnSpPr>
          <p:cNvPr id="6" name="Straight Connector 5"/>
          <p:cNvCxnSpPr/>
          <p:nvPr/>
        </p:nvCxnSpPr>
        <p:spPr>
          <a:xfrm flipH="1">
            <a:off x="7177548" y="973394"/>
            <a:ext cx="9833" cy="5279922"/>
          </a:xfrm>
          <a:prstGeom prst="line">
            <a:avLst/>
          </a:prstGeom>
          <a:ln w="28575"/>
        </p:spPr>
        <p:style>
          <a:lnRef idx="1">
            <a:schemeClr val="accent3"/>
          </a:lnRef>
          <a:fillRef idx="0">
            <a:schemeClr val="accent3"/>
          </a:fillRef>
          <a:effectRef idx="0">
            <a:schemeClr val="accent3"/>
          </a:effectRef>
          <a:fontRef idx="minor">
            <a:schemeClr val="tx1"/>
          </a:fontRef>
        </p:style>
      </p:cxnSp>
      <p:pic>
        <p:nvPicPr>
          <p:cNvPr id="7" name="Picture 6"/>
          <p:cNvPicPr>
            <a:picLocks noChangeAspect="1"/>
          </p:cNvPicPr>
          <p:nvPr/>
        </p:nvPicPr>
        <p:blipFill>
          <a:blip r:embed="rId4"/>
          <a:stretch>
            <a:fillRect/>
          </a:stretch>
        </p:blipFill>
        <p:spPr>
          <a:xfrm>
            <a:off x="7661480" y="973394"/>
            <a:ext cx="3790950" cy="1276350"/>
          </a:xfrm>
          <a:prstGeom prst="rect">
            <a:avLst/>
          </a:prstGeom>
        </p:spPr>
      </p:pic>
      <p:pic>
        <p:nvPicPr>
          <p:cNvPr id="8" name="Picture 7"/>
          <p:cNvPicPr>
            <a:picLocks noChangeAspect="1"/>
          </p:cNvPicPr>
          <p:nvPr/>
        </p:nvPicPr>
        <p:blipFill>
          <a:blip r:embed="rId5"/>
          <a:stretch>
            <a:fillRect/>
          </a:stretch>
        </p:blipFill>
        <p:spPr>
          <a:xfrm>
            <a:off x="7661480" y="2249744"/>
            <a:ext cx="3838575" cy="1323975"/>
          </a:xfrm>
          <a:prstGeom prst="rect">
            <a:avLst/>
          </a:prstGeom>
        </p:spPr>
      </p:pic>
      <p:pic>
        <p:nvPicPr>
          <p:cNvPr id="9" name="Picture 8"/>
          <p:cNvPicPr>
            <a:picLocks noChangeAspect="1"/>
          </p:cNvPicPr>
          <p:nvPr/>
        </p:nvPicPr>
        <p:blipFill>
          <a:blip r:embed="rId6"/>
          <a:stretch>
            <a:fillRect/>
          </a:stretch>
        </p:blipFill>
        <p:spPr>
          <a:xfrm>
            <a:off x="7699580" y="3526094"/>
            <a:ext cx="3752850" cy="1266825"/>
          </a:xfrm>
          <a:prstGeom prst="rect">
            <a:avLst/>
          </a:prstGeom>
        </p:spPr>
      </p:pic>
      <p:pic>
        <p:nvPicPr>
          <p:cNvPr id="10" name="Picture 9"/>
          <p:cNvPicPr>
            <a:picLocks noChangeAspect="1"/>
          </p:cNvPicPr>
          <p:nvPr/>
        </p:nvPicPr>
        <p:blipFill>
          <a:blip r:embed="rId7"/>
          <a:stretch>
            <a:fillRect/>
          </a:stretch>
        </p:blipFill>
        <p:spPr>
          <a:xfrm>
            <a:off x="7699580" y="4760963"/>
            <a:ext cx="3752850" cy="1381125"/>
          </a:xfrm>
          <a:prstGeom prst="rect">
            <a:avLst/>
          </a:prstGeom>
        </p:spPr>
      </p:pic>
      <p:sp>
        <p:nvSpPr>
          <p:cNvPr id="11" name="Text Placeholder 7"/>
          <p:cNvSpPr txBox="1">
            <a:spLocks/>
          </p:cNvSpPr>
          <p:nvPr/>
        </p:nvSpPr>
        <p:spPr>
          <a:xfrm>
            <a:off x="386680" y="673307"/>
            <a:ext cx="11228613" cy="300087"/>
          </a:xfrm>
          <a:prstGeom prst="rect">
            <a:avLst/>
          </a:prstGeom>
        </p:spPr>
        <p:txBody>
          <a:bodyPr/>
          <a:lstStyle>
            <a:lvl1pPr marL="228600" indent="-228600" algn="l" rtl="0" fontAlgn="base">
              <a:lnSpc>
                <a:spcPct val="90000"/>
              </a:lnSpc>
              <a:spcBef>
                <a:spcPts val="1000"/>
              </a:spcBef>
              <a:spcAft>
                <a:spcPct val="0"/>
              </a:spcAft>
              <a:buClr>
                <a:schemeClr val="accent2"/>
              </a:buClr>
              <a:buSzPct val="80000"/>
              <a:buFont typeface="Calibri" charset="0"/>
              <a:buChar char="_"/>
              <a:defRPr sz="1600" kern="1200">
                <a:solidFill>
                  <a:srgbClr val="7F7F7F"/>
                </a:solidFill>
                <a:latin typeface="+mj-lt"/>
                <a:ea typeface="ＭＳ Ｐゴシック" charset="-128"/>
                <a:cs typeface="+mn-cs"/>
              </a:defRPr>
            </a:lvl1pPr>
            <a:lvl2pPr marL="685800" indent="-228600" algn="l" rtl="0" fontAlgn="base">
              <a:lnSpc>
                <a:spcPct val="90000"/>
              </a:lnSpc>
              <a:spcBef>
                <a:spcPts val="500"/>
              </a:spcBef>
              <a:spcAft>
                <a:spcPct val="0"/>
              </a:spcAft>
              <a:buClr>
                <a:schemeClr val="accent2"/>
              </a:buClr>
              <a:buFont typeface="Arial" charset="0"/>
              <a:buChar char="•"/>
              <a:defRPr sz="1400" kern="1200">
                <a:solidFill>
                  <a:srgbClr val="7F7F7F"/>
                </a:solidFill>
                <a:latin typeface="+mj-lt"/>
                <a:ea typeface="ＭＳ Ｐゴシック" charset="-128"/>
                <a:cs typeface="+mn-cs"/>
              </a:defRPr>
            </a:lvl2pPr>
            <a:lvl3pPr marL="1143000" indent="-228600" algn="l" rtl="0" fontAlgn="base">
              <a:lnSpc>
                <a:spcPct val="90000"/>
              </a:lnSpc>
              <a:spcBef>
                <a:spcPts val="500"/>
              </a:spcBef>
              <a:spcAft>
                <a:spcPct val="0"/>
              </a:spcAft>
              <a:buClr>
                <a:schemeClr val="accent2"/>
              </a:buClr>
              <a:buFont typeface="Arial" charset="0"/>
              <a:buChar char="•"/>
              <a:defRPr sz="1200" kern="1200">
                <a:solidFill>
                  <a:srgbClr val="7F7F7F"/>
                </a:solidFill>
                <a:latin typeface="+mj-lt"/>
                <a:ea typeface="ＭＳ Ｐゴシック" charset="-128"/>
                <a:cs typeface="+mn-cs"/>
              </a:defRPr>
            </a:lvl3pPr>
            <a:lvl4pPr marL="1600200" indent="-228600" algn="l" rtl="0" fontAlgn="base">
              <a:lnSpc>
                <a:spcPct val="90000"/>
              </a:lnSpc>
              <a:spcBef>
                <a:spcPts val="500"/>
              </a:spcBef>
              <a:spcAft>
                <a:spcPct val="0"/>
              </a:spcAft>
              <a:buClr>
                <a:schemeClr val="accent2"/>
              </a:buClr>
              <a:buFont typeface="Arial" charset="0"/>
              <a:buChar char="•"/>
              <a:defRPr sz="1100" kern="1200">
                <a:solidFill>
                  <a:srgbClr val="7F7F7F"/>
                </a:solidFill>
                <a:latin typeface="+mj-lt"/>
                <a:ea typeface="ＭＳ Ｐゴシック" charset="-128"/>
                <a:cs typeface="+mn-cs"/>
              </a:defRPr>
            </a:lvl4pPr>
            <a:lvl5pPr marL="2057400" indent="-228600" algn="l" rtl="0" fontAlgn="base">
              <a:lnSpc>
                <a:spcPct val="90000"/>
              </a:lnSpc>
              <a:spcBef>
                <a:spcPts val="500"/>
              </a:spcBef>
              <a:spcAft>
                <a:spcPct val="0"/>
              </a:spcAft>
              <a:buClr>
                <a:schemeClr val="accent2"/>
              </a:buClr>
              <a:buFont typeface="Arial" charset="0"/>
              <a:buChar char="•"/>
              <a:defRPr sz="1100" kern="1200">
                <a:solidFill>
                  <a:srgbClr val="7F7F7F"/>
                </a:solidFill>
                <a:latin typeface="+mj-lt"/>
                <a:ea typeface="ＭＳ Ｐゴシック"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GB" sz="2400">
                <a:solidFill>
                  <a:schemeClr val="accent2"/>
                </a:solidFill>
              </a:rPr>
              <a:t>We are in a complex and dynamic ecosystem</a:t>
            </a:r>
          </a:p>
        </p:txBody>
      </p:sp>
      <p:sp>
        <p:nvSpPr>
          <p:cNvPr id="12" name="Footer Placeholder 4">
            <a:extLst>
              <a:ext uri="{FF2B5EF4-FFF2-40B4-BE49-F238E27FC236}">
                <a16:creationId xmlns:a16="http://schemas.microsoft.com/office/drawing/2014/main" id="{4ED95F27-9E39-4304-93E1-6B6BDCF6717D}"/>
              </a:ext>
            </a:extLst>
          </p:cNvPr>
          <p:cNvSpPr txBox="1">
            <a:spLocks/>
          </p:cNvSpPr>
          <p:nvPr/>
        </p:nvSpPr>
        <p:spPr>
          <a:xfrm rot="16200000">
            <a:off x="10404202" y="4652432"/>
            <a:ext cx="3086100" cy="226487"/>
          </a:xfrm>
          <a:prstGeom prst="rect">
            <a:avLst/>
          </a:prstGeom>
        </p:spPr>
        <p:txBody>
          <a:bodyPr vert="horz" lIns="91440" tIns="45720" rIns="91440" bIns="45720" rtlCol="0" anchor="ctr"/>
          <a:lstStyle>
            <a:defPPr>
              <a:defRPr lang="en-US"/>
            </a:defPPr>
            <a:lvl1pPr algn="l" defTabSz="457200" rtl="0" fontAlgn="base">
              <a:spcBef>
                <a:spcPct val="0"/>
              </a:spcBef>
              <a:spcAft>
                <a:spcPct val="0"/>
              </a:spcAft>
              <a:defRPr sz="700" kern="1200">
                <a:solidFill>
                  <a:schemeClr val="bg1">
                    <a:lumMod val="65000"/>
                  </a:schemeClr>
                </a:solidFill>
                <a:latin typeface="+mj-lt"/>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a:lstStyle>
          <a:p>
            <a:r>
              <a:rPr lang="en-GB"/>
              <a:t>© Amadeus IT Group and its affiliates and subsidiaries</a:t>
            </a:r>
          </a:p>
        </p:txBody>
      </p:sp>
    </p:spTree>
    <p:extLst>
      <p:ext uri="{BB962C8B-B14F-4D97-AF65-F5344CB8AC3E}">
        <p14:creationId xmlns:p14="http://schemas.microsoft.com/office/powerpoint/2010/main" val="2294921514"/>
      </p:ext>
    </p:extLst>
  </p:cSld>
  <p:clrMapOvr>
    <a:masterClrMapping/>
  </p:clrMapOvr>
</p:sld>
</file>

<file path=ppt/theme/theme1.xml><?xml version="1.0" encoding="utf-8"?>
<a:theme xmlns:a="http://schemas.openxmlformats.org/drawingml/2006/main" name="Office Theme">
  <a:themeElements>
    <a:clrScheme name="Custom 7">
      <a:dk1>
        <a:srgbClr val="005EB8"/>
      </a:dk1>
      <a:lt1>
        <a:srgbClr val="FFFFFF"/>
      </a:lt1>
      <a:dk2>
        <a:srgbClr val="005EB8"/>
      </a:dk2>
      <a:lt2>
        <a:srgbClr val="FFFFFF"/>
      </a:lt2>
      <a:accent1>
        <a:srgbClr val="005EB8"/>
      </a:accent1>
      <a:accent2>
        <a:srgbClr val="00A9E0"/>
      </a:accent2>
      <a:accent3>
        <a:srgbClr val="9BCAEC"/>
      </a:accent3>
      <a:accent4>
        <a:srgbClr val="D3E8F8"/>
      </a:accent4>
      <a:accent5>
        <a:srgbClr val="41388D"/>
      </a:accent5>
      <a:accent6>
        <a:srgbClr val="CE0058"/>
      </a:accent6>
      <a:hlink>
        <a:srgbClr val="005EB8"/>
      </a:hlink>
      <a:folHlink>
        <a:srgbClr val="00A9E0"/>
      </a:folHlink>
    </a:clrScheme>
    <a:fontScheme name="Tema d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tricted_PPT_template(widescreen).potx" id="{A5F1CEC6-72E5-4C0B-850E-958AE55B706A}" vid="{CE5AA8A4-B367-4F0A-A121-BF4E4F4DA5C3}"/>
    </a:ext>
  </a:extLst>
</a:theme>
</file>

<file path=ppt/theme/theme2.xml><?xml version="1.0" encoding="utf-8"?>
<a:theme xmlns:a="http://schemas.openxmlformats.org/drawingml/2006/main" name="Restricted_PPT_template widescreen">
  <a:themeElements>
    <a:clrScheme name="Custom 7">
      <a:dk1>
        <a:srgbClr val="005EB8"/>
      </a:dk1>
      <a:lt1>
        <a:srgbClr val="FFFFFF"/>
      </a:lt1>
      <a:dk2>
        <a:srgbClr val="005EB8"/>
      </a:dk2>
      <a:lt2>
        <a:srgbClr val="FFFFFF"/>
      </a:lt2>
      <a:accent1>
        <a:srgbClr val="005EB8"/>
      </a:accent1>
      <a:accent2>
        <a:srgbClr val="00A9E0"/>
      </a:accent2>
      <a:accent3>
        <a:srgbClr val="9BCAEC"/>
      </a:accent3>
      <a:accent4>
        <a:srgbClr val="D3E8F8"/>
      </a:accent4>
      <a:accent5>
        <a:srgbClr val="41388D"/>
      </a:accent5>
      <a:accent6>
        <a:srgbClr val="CE0058"/>
      </a:accent6>
      <a:hlink>
        <a:srgbClr val="005EB8"/>
      </a:hlink>
      <a:folHlink>
        <a:srgbClr val="00A9E0"/>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Amadeus Blue">
      <a:srgbClr val="005EB8"/>
    </a:custClr>
    <a:custClr name="Amadeus Light Blue">
      <a:srgbClr val="00A9E0"/>
    </a:custClr>
    <a:custClr name="Amadeus Pale Blue">
      <a:srgbClr val="9BCAEC"/>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Cherry">
      <a:srgbClr val="CE0058"/>
    </a:custClr>
    <a:custClr name="Purple">
      <a:srgbClr val="6F2B8D"/>
    </a:custClr>
    <a:custClr name="Deep orange">
      <a:srgbClr val="E95326"/>
    </a:custClr>
    <a:custClr name="Orange">
      <a:srgbClr val="F7A827"/>
    </a:custClr>
    <a:custClr name="Yellow">
      <a:srgbClr val="FEEB3D"/>
    </a:custClr>
    <a:custClr name="Green">
      <a:srgbClr val="00A34E"/>
    </a:custClr>
    <a:custClr>
      <a:srgbClr val="FFFFFF"/>
    </a:custClr>
    <a:custClr>
      <a:srgbClr val="FFFFFF"/>
    </a:custClr>
    <a:custClr>
      <a:srgbClr val="FFFFFF"/>
    </a:custClr>
    <a:custClr>
      <a:srgbClr val="FFFFFF"/>
    </a:custClr>
    <a:custClr name="Gray 1">
      <a:srgbClr val="787875"/>
    </a:custClr>
    <a:custClr name="Gray 2">
      <a:srgbClr val="A6A6A8"/>
    </a:custClr>
    <a:custClr name="Gray 3">
      <a:srgbClr val="C7C9C7"/>
    </a:custClr>
    <a:custClr name="Gray 4">
      <a:srgbClr val="E5E5E5"/>
    </a:custClr>
    <a:custClr name="Gray 5">
      <a:srgbClr val="F7F7FA"/>
    </a:custClr>
  </a:custClrLst>
  <a:extLst>
    <a:ext uri="{05A4C25C-085E-4340-85A3-A5531E510DB2}">
      <thm15:themeFamily xmlns:thm15="http://schemas.microsoft.com/office/thememl/2012/main" name="30th_Restricted_PPT_template(widescreen).potx" id="{AAC38104-11F5-4845-AAD5-AD0862BA2CEC}" vid="{693AD979-4513-4B6E-9E42-B0F91686EBAD}"/>
    </a:ext>
  </a:extLst>
</a:theme>
</file>

<file path=ppt/theme/theme3.xml><?xml version="1.0" encoding="utf-8"?>
<a:theme xmlns:a="http://schemas.openxmlformats.org/drawingml/2006/main" name="1_Restricted_PPT_template widescreen">
  <a:themeElements>
    <a:clrScheme name="Custom 7">
      <a:dk1>
        <a:srgbClr val="005EB8"/>
      </a:dk1>
      <a:lt1>
        <a:srgbClr val="FFFFFF"/>
      </a:lt1>
      <a:dk2>
        <a:srgbClr val="005EB8"/>
      </a:dk2>
      <a:lt2>
        <a:srgbClr val="FFFFFF"/>
      </a:lt2>
      <a:accent1>
        <a:srgbClr val="005EB8"/>
      </a:accent1>
      <a:accent2>
        <a:srgbClr val="00A9E0"/>
      </a:accent2>
      <a:accent3>
        <a:srgbClr val="9BCAEC"/>
      </a:accent3>
      <a:accent4>
        <a:srgbClr val="D3E8F8"/>
      </a:accent4>
      <a:accent5>
        <a:srgbClr val="41388D"/>
      </a:accent5>
      <a:accent6>
        <a:srgbClr val="CE0058"/>
      </a:accent6>
      <a:hlink>
        <a:srgbClr val="005EB8"/>
      </a:hlink>
      <a:folHlink>
        <a:srgbClr val="00A9E0"/>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Amadeus Blue">
      <a:srgbClr val="005EB8"/>
    </a:custClr>
    <a:custClr name="Amadeus Light Blue">
      <a:srgbClr val="00A9E0"/>
    </a:custClr>
    <a:custClr name="Amadeus Pale Blue">
      <a:srgbClr val="9BCAEC"/>
    </a:custClr>
    <a:custClr>
      <a:srgbClr val="FFFFFF"/>
    </a:custClr>
    <a:custClr>
      <a:srgbClr val="FFFFFF"/>
    </a:custClr>
    <a:custClr>
      <a:srgbClr val="FFFFFF"/>
    </a:custClr>
    <a:custClr>
      <a:srgbClr val="FFFFFF"/>
    </a:custClr>
    <a:custClr>
      <a:srgbClr val="FFFFFF"/>
    </a:custClr>
    <a:custClr>
      <a:srgbClr val="FFFFFF"/>
    </a:custClr>
    <a:custClr>
      <a:srgbClr val="FFFFFF"/>
    </a:custClr>
    <a:custClr name="Cherry">
      <a:srgbClr val="CE0058"/>
    </a:custClr>
    <a:custClr name="Purple">
      <a:srgbClr val="6F2B8D"/>
    </a:custClr>
    <a:custClr name="Deep orange">
      <a:srgbClr val="E95326"/>
    </a:custClr>
    <a:custClr name="Orange">
      <a:srgbClr val="F7A827"/>
    </a:custClr>
    <a:custClr name="Yellow">
      <a:srgbClr val="FEEB3D"/>
    </a:custClr>
    <a:custClr name="Green">
      <a:srgbClr val="00A34E"/>
    </a:custClr>
    <a:custClr>
      <a:srgbClr val="FFFFFF"/>
    </a:custClr>
    <a:custClr>
      <a:srgbClr val="FFFFFF"/>
    </a:custClr>
    <a:custClr>
      <a:srgbClr val="FFFFFF"/>
    </a:custClr>
    <a:custClr>
      <a:srgbClr val="FFFFFF"/>
    </a:custClr>
    <a:custClr name="Gray 1">
      <a:srgbClr val="787875"/>
    </a:custClr>
    <a:custClr name="Gray 2">
      <a:srgbClr val="A6A6A8"/>
    </a:custClr>
    <a:custClr name="Gray 3">
      <a:srgbClr val="C7C9C7"/>
    </a:custClr>
    <a:custClr name="Gray 4">
      <a:srgbClr val="E5E5E5"/>
    </a:custClr>
    <a:custClr name="Gray 5">
      <a:srgbClr val="F7F7FA"/>
    </a:custClr>
  </a:custClrLst>
  <a:extLst>
    <a:ext uri="{05A4C25C-085E-4340-85A3-A5531E510DB2}">
      <thm15:themeFamily xmlns:thm15="http://schemas.microsoft.com/office/thememl/2012/main" name="Public_PPT_template(widescreen).potx" id="{8DE07DBE-640A-4F08-A6D2-6FA28701AE45}" vid="{A1548500-C9D5-405E-9378-029FEC701D3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241B4B0B8A7B4B9BC57D5098402373" ma:contentTypeVersion="33" ma:contentTypeDescription="Crée un document." ma:contentTypeScope="" ma:versionID="90fc54cea7bcff6941f8db135fa66b79">
  <xsd:schema xmlns:xsd="http://www.w3.org/2001/XMLSchema" xmlns:xs="http://www.w3.org/2001/XMLSchema" xmlns:p="http://schemas.microsoft.com/office/2006/metadata/properties" xmlns:ns2="4f139e6a-a1a8-4c28-9ba2-6be4218b275a" xmlns:ns3="155f92b7-e59c-4cf6-acb6-e9efcf6e345b" targetNamespace="http://schemas.microsoft.com/office/2006/metadata/properties" ma:root="true" ma:fieldsID="2425c74cb60655d58e627bbcf42aaa22" ns2:_="" ns3:_="">
    <xsd:import namespace="4f139e6a-a1a8-4c28-9ba2-6be4218b275a"/>
    <xsd:import namespace="155f92b7-e59c-4cf6-acb6-e9efcf6e345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139e6a-a1a8-4c28-9ba2-6be4218b27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NotebookType" ma:index="12" nillable="true" ma:displayName="Notebook Type" ma:internalName="NotebookType">
      <xsd:simpleType>
        <xsd:restriction base="dms:Text"/>
      </xsd:simpleType>
    </xsd:element>
    <xsd:element name="FolderType" ma:index="13" nillable="true" ma:displayName="Folder Type" ma:internalName="FolderType">
      <xsd:simpleType>
        <xsd:restriction base="dms:Text"/>
      </xsd:simpleType>
    </xsd:element>
    <xsd:element name="CultureName" ma:index="14" nillable="true" ma:displayName="Culture Name" ma:internalName="CultureName">
      <xsd:simpleType>
        <xsd:restriction base="dms:Text"/>
      </xsd:simpleType>
    </xsd:element>
    <xsd:element name="AppVersion" ma:index="15" nillable="true" ma:displayName="App Version" ma:internalName="AppVersion">
      <xsd:simpleType>
        <xsd:restriction base="dms:Text"/>
      </xsd:simpleType>
    </xsd:element>
    <xsd:element name="TeamsChannelId" ma:index="16" nillable="true" ma:displayName="Teams Channel Id" ma:internalName="TeamsChannelId">
      <xsd:simpleType>
        <xsd:restriction base="dms:Text"/>
      </xsd:simpleType>
    </xsd:element>
    <xsd:element name="Owner" ma:index="17"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8" nillable="true" ma:displayName="Math Settings" ma:internalName="Math_Settings">
      <xsd:simpleType>
        <xsd:restriction base="dms:Text"/>
      </xsd:simpleType>
    </xsd:element>
    <xsd:element name="DefaultSectionNames" ma:index="19" nillable="true" ma:displayName="Default Section Names" ma:internalName="DefaultSectionNames">
      <xsd:simpleType>
        <xsd:restriction base="dms:Note">
          <xsd:maxLength value="255"/>
        </xsd:restriction>
      </xsd:simpleType>
    </xsd:element>
    <xsd:element name="Templates" ma:index="20" nillable="true" ma:displayName="Templates" ma:internalName="Templates">
      <xsd:simpleType>
        <xsd:restriction base="dms:Note">
          <xsd:maxLength value="255"/>
        </xsd:restriction>
      </xsd:simpleType>
    </xsd:element>
    <xsd:element name="Teachers" ma:index="21"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2"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3"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4" nillable="true" ma:displayName="Distribution Groups" ma:internalName="Distribution_Groups">
      <xsd:simpleType>
        <xsd:restriction base="dms:Note">
          <xsd:maxLength value="255"/>
        </xsd:restriction>
      </xsd:simpleType>
    </xsd:element>
    <xsd:element name="LMS_Mappings" ma:index="25" nillable="true" ma:displayName="LMS Mappings" ma:internalName="LMS_Mappings">
      <xsd:simpleType>
        <xsd:restriction base="dms:Note">
          <xsd:maxLength value="255"/>
        </xsd:restriction>
      </xsd:simpleType>
    </xsd:element>
    <xsd:element name="Invited_Teachers" ma:index="26" nillable="true" ma:displayName="Invited Teachers" ma:internalName="Invited_Teachers">
      <xsd:simpleType>
        <xsd:restriction base="dms:Note">
          <xsd:maxLength value="255"/>
        </xsd:restriction>
      </xsd:simpleType>
    </xsd:element>
    <xsd:element name="Invited_Students" ma:index="27" nillable="true" ma:displayName="Invited Students" ma:internalName="Invited_Students">
      <xsd:simpleType>
        <xsd:restriction base="dms:Note">
          <xsd:maxLength value="255"/>
        </xsd:restriction>
      </xsd:simpleType>
    </xsd:element>
    <xsd:element name="Self_Registration_Enabled" ma:index="28" nillable="true" ma:displayName="Self Registration Enabled" ma:internalName="Self_Registration_Enabled">
      <xsd:simpleType>
        <xsd:restriction base="dms:Boolean"/>
      </xsd:simpleType>
    </xsd:element>
    <xsd:element name="Has_Teacher_Only_SectionGroup" ma:index="29" nillable="true" ma:displayName="Has Teacher Only SectionGroup" ma:internalName="Has_Teacher_Only_SectionGroup">
      <xsd:simpleType>
        <xsd:restriction base="dms:Boolean"/>
      </xsd:simpleType>
    </xsd:element>
    <xsd:element name="Is_Collaboration_Space_Locked" ma:index="30" nillable="true" ma:displayName="Is Collaboration Space Locked" ma:internalName="Is_Collaboration_Space_Locked">
      <xsd:simpleType>
        <xsd:restriction base="dms:Boolean"/>
      </xsd:simpleType>
    </xsd:element>
    <xsd:element name="IsNotebookLocked" ma:index="31" nillable="true" ma:displayName="Is Notebook Locked" ma:internalName="IsNotebookLocked">
      <xsd:simpleType>
        <xsd:restriction base="dms:Boolean"/>
      </xsd:simpleType>
    </xsd:element>
    <xsd:element name="Teams_Channel_Section_Location" ma:index="32" nillable="true" ma:displayName="Teams Channel Section Location" ma:internalName="Teams_Channel_Section_Location">
      <xsd:simpleType>
        <xsd:restriction base="dms:Text"/>
      </xsd:simpleType>
    </xsd:element>
    <xsd:element name="lcf76f155ced4ddcb4097134ff3c332f" ma:index="34" nillable="true" ma:taxonomy="true" ma:internalName="lcf76f155ced4ddcb4097134ff3c332f" ma:taxonomyFieldName="MediaServiceImageTags" ma:displayName="Balises d’images" ma:readOnly="false" ma:fieldId="{5cf76f15-5ced-4ddc-b409-7134ff3c332f}" ma:taxonomyMulti="true" ma:sspId="b74adcb9-9639-454f-bd53-a051c6bc3430" ma:termSetId="09814cd3-568e-fe90-9814-8d621ff8fb84" ma:anchorId="fba54fb3-c3e1-fe81-a776-ca4b69148c4d" ma:open="true" ma:isKeyword="false">
      <xsd:complexType>
        <xsd:sequence>
          <xsd:element ref="pc:Terms" minOccurs="0" maxOccurs="1"/>
        </xsd:sequence>
      </xsd:complexType>
    </xsd:element>
    <xsd:element name="MediaServiceOCR" ma:index="36" nillable="true" ma:displayName="Extracted Text" ma:internalName="MediaServiceOCR" ma:readOnly="true">
      <xsd:simpleType>
        <xsd:restriction base="dms:Note">
          <xsd:maxLength value="255"/>
        </xsd:restriction>
      </xsd:simpleType>
    </xsd:element>
    <xsd:element name="MediaServiceGenerationTime" ma:index="37" nillable="true" ma:displayName="MediaServiceGenerationTime" ma:hidden="true" ma:internalName="MediaServiceGenerationTime" ma:readOnly="true">
      <xsd:simpleType>
        <xsd:restriction base="dms:Text"/>
      </xsd:simpleType>
    </xsd:element>
    <xsd:element name="MediaServiceEventHashCode" ma:index="3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5f92b7-e59c-4cf6-acb6-e9efcf6e345b" elementFormDefault="qualified">
    <xsd:import namespace="http://schemas.microsoft.com/office/2006/documentManagement/types"/>
    <xsd:import namespace="http://schemas.microsoft.com/office/infopath/2007/PartnerControls"/>
    <xsd:element name="TaxCatchAll" ma:index="35" nillable="true" ma:displayName="Taxonomy Catch All Column" ma:hidden="true" ma:list="{c50f10a5-d2f2-437d-b3fd-ea3aca270107}" ma:internalName="TaxCatchAll" ma:showField="CatchAllData" ma:web="155f92b7-e59c-4cf6-acb6-e9efcf6e345b">
      <xsd:complexType>
        <xsd:complexContent>
          <xsd:extension base="dms:MultiChoiceLookup">
            <xsd:sequence>
              <xsd:element name="Value" type="dms:Lookup" maxOccurs="unbounded" minOccurs="0" nillable="true"/>
            </xsd:sequence>
          </xsd:extension>
        </xsd:complexContent>
      </xsd:complexType>
    </xsd:element>
    <xsd:element name="SharedWithUsers" ma:index="39"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0"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AppVersion xmlns="4f139e6a-a1a8-4c28-9ba2-6be4218b275a" xsi:nil="true"/>
    <Invited_Students xmlns="4f139e6a-a1a8-4c28-9ba2-6be4218b275a" xsi:nil="true"/>
    <Owner xmlns="4f139e6a-a1a8-4c28-9ba2-6be4218b275a">
      <UserInfo>
        <DisplayName/>
        <AccountId xsi:nil="true"/>
        <AccountType/>
      </UserInfo>
    </Owner>
    <Teams_Channel_Section_Location xmlns="4f139e6a-a1a8-4c28-9ba2-6be4218b275a" xsi:nil="true"/>
    <DefaultSectionNames xmlns="4f139e6a-a1a8-4c28-9ba2-6be4218b275a" xsi:nil="true"/>
    <TeamsChannelId xmlns="4f139e6a-a1a8-4c28-9ba2-6be4218b275a" xsi:nil="true"/>
    <Invited_Teachers xmlns="4f139e6a-a1a8-4c28-9ba2-6be4218b275a" xsi:nil="true"/>
    <FolderType xmlns="4f139e6a-a1a8-4c28-9ba2-6be4218b275a" xsi:nil="true"/>
    <CultureName xmlns="4f139e6a-a1a8-4c28-9ba2-6be4218b275a" xsi:nil="true"/>
    <Student_Groups xmlns="4f139e6a-a1a8-4c28-9ba2-6be4218b275a">
      <UserInfo>
        <DisplayName/>
        <AccountId xsi:nil="true"/>
        <AccountType/>
      </UserInfo>
    </Student_Groups>
    <Self_Registration_Enabled xmlns="4f139e6a-a1a8-4c28-9ba2-6be4218b275a" xsi:nil="true"/>
    <Is_Collaboration_Space_Locked xmlns="4f139e6a-a1a8-4c28-9ba2-6be4218b275a" xsi:nil="true"/>
    <Teachers xmlns="4f139e6a-a1a8-4c28-9ba2-6be4218b275a">
      <UserInfo>
        <DisplayName/>
        <AccountId xsi:nil="true"/>
        <AccountType/>
      </UserInfo>
    </Teachers>
    <Students xmlns="4f139e6a-a1a8-4c28-9ba2-6be4218b275a">
      <UserInfo>
        <DisplayName/>
        <AccountId xsi:nil="true"/>
        <AccountType/>
      </UserInfo>
    </Students>
    <Templates xmlns="4f139e6a-a1a8-4c28-9ba2-6be4218b275a" xsi:nil="true"/>
    <LMS_Mappings xmlns="4f139e6a-a1a8-4c28-9ba2-6be4218b275a" xsi:nil="true"/>
    <IsNotebookLocked xmlns="4f139e6a-a1a8-4c28-9ba2-6be4218b275a" xsi:nil="true"/>
    <NotebookType xmlns="4f139e6a-a1a8-4c28-9ba2-6be4218b275a" xsi:nil="true"/>
    <Distribution_Groups xmlns="4f139e6a-a1a8-4c28-9ba2-6be4218b275a" xsi:nil="true"/>
    <Math_Settings xmlns="4f139e6a-a1a8-4c28-9ba2-6be4218b275a" xsi:nil="true"/>
    <Has_Teacher_Only_SectionGroup xmlns="4f139e6a-a1a8-4c28-9ba2-6be4218b275a" xsi:nil="true"/>
    <TaxCatchAll xmlns="155f92b7-e59c-4cf6-acb6-e9efcf6e345b" xsi:nil="true"/>
    <lcf76f155ced4ddcb4097134ff3c332f xmlns="4f139e6a-a1a8-4c28-9ba2-6be4218b275a">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1AA635-9F24-4868-B5A2-AE4231940B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139e6a-a1a8-4c28-9ba2-6be4218b275a"/>
    <ds:schemaRef ds:uri="155f92b7-e59c-4cf6-acb6-e9efcf6e34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303972E-C41D-46E0-8D47-F84EE71AE4AC}">
  <ds:schemaRefs>
    <ds:schemaRef ds:uri="http://www.w3.org/XML/1998/namespace"/>
    <ds:schemaRef ds:uri="http://schemas.openxmlformats.org/package/2006/metadata/core-properties"/>
    <ds:schemaRef ds:uri="155f92b7-e59c-4cf6-acb6-e9efcf6e345b"/>
    <ds:schemaRef ds:uri="http://purl.org/dc/elements/1.1/"/>
    <ds:schemaRef ds:uri="4f139e6a-a1a8-4c28-9ba2-6be4218b275a"/>
    <ds:schemaRef ds:uri="http://schemas.microsoft.com/office/2006/documentManagement/types"/>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46D1B500-A3C5-45C1-9B1C-0FFC069F0E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Restricted_PPT_template(widescreen)_May16</Template>
  <TotalTime>1190</TotalTime>
  <Words>3419</Words>
  <Application>Microsoft Office PowerPoint</Application>
  <PresentationFormat>Widescreen</PresentationFormat>
  <Paragraphs>594</Paragraphs>
  <Slides>32</Slides>
  <Notes>20</Notes>
  <HiddenSlides>1</HiddenSlides>
  <MMClips>0</MMClips>
  <ScaleCrop>false</ScaleCrop>
  <HeadingPairs>
    <vt:vector size="8" baseType="variant">
      <vt:variant>
        <vt:lpstr>Fontes usadas</vt:lpstr>
      </vt:variant>
      <vt:variant>
        <vt:i4>7</vt:i4>
      </vt:variant>
      <vt:variant>
        <vt:lpstr>Tema</vt:lpstr>
      </vt:variant>
      <vt:variant>
        <vt:i4>3</vt:i4>
      </vt:variant>
      <vt:variant>
        <vt:lpstr>Servidores OLE inseridos</vt:lpstr>
      </vt:variant>
      <vt:variant>
        <vt:i4>1</vt:i4>
      </vt:variant>
      <vt:variant>
        <vt:lpstr>Títulos de slides</vt:lpstr>
      </vt:variant>
      <vt:variant>
        <vt:i4>32</vt:i4>
      </vt:variant>
    </vt:vector>
  </HeadingPairs>
  <TitlesOfParts>
    <vt:vector size="43" baseType="lpstr">
      <vt:lpstr>ＭＳ Ｐゴシック</vt:lpstr>
      <vt:lpstr>Arial</vt:lpstr>
      <vt:lpstr>Calibri</vt:lpstr>
      <vt:lpstr>Calibri Light</vt:lpstr>
      <vt:lpstr>Lucida Grande</vt:lpstr>
      <vt:lpstr>Verdana</vt:lpstr>
      <vt:lpstr>Wingdings</vt:lpstr>
      <vt:lpstr>Office Theme</vt:lpstr>
      <vt:lpstr>Restricted_PPT_template widescreen</vt:lpstr>
      <vt:lpstr>1_Restricted_PPT_template widescreen</vt:lpstr>
      <vt:lpstr>Photo Editor Photo</vt:lpstr>
      <vt:lpstr>Amadeus Business Overview</vt:lpstr>
      <vt:lpstr>Agenda (10 hours)</vt:lpstr>
      <vt:lpstr>Agenda (9 hours)</vt:lpstr>
      <vt:lpstr>Apresentação do PowerPoint</vt:lpstr>
      <vt:lpstr>Back in the 70s…</vt:lpstr>
      <vt:lpstr>Back in the 90s…</vt:lpstr>
      <vt:lpstr>Nowadays</vt:lpstr>
      <vt:lpstr>Our business model</vt:lpstr>
      <vt:lpstr>Apresentação do PowerPoint</vt:lpstr>
      <vt:lpstr>Apresentação do PowerPoint</vt:lpstr>
      <vt:lpstr>Apresentação do PowerPoint</vt:lpstr>
      <vt:lpstr>Some challenges I met</vt:lpstr>
      <vt:lpstr>Internship opportunities</vt:lpstr>
      <vt:lpstr>Apresentação do PowerPoint</vt:lpstr>
      <vt:lpstr>Some data we have</vt:lpstr>
      <vt:lpstr>Data presentation</vt:lpstr>
      <vt:lpstr>What we want to do with those data</vt:lpstr>
      <vt:lpstr>Apresentação do PowerPoint</vt:lpstr>
      <vt:lpstr>Raw data layout</vt:lpstr>
      <vt:lpstr>Processing</vt:lpstr>
      <vt:lpstr>Metric</vt:lpstr>
      <vt:lpstr>Constraints</vt:lpstr>
      <vt:lpstr>Architecture</vt:lpstr>
      <vt:lpstr>Apresentação do PowerPoint</vt:lpstr>
      <vt:lpstr>Deliverables for session 1-2 (today and 15MAR)</vt:lpstr>
      <vt:lpstr>Final minimum deliverables (12APR)</vt:lpstr>
      <vt:lpstr>Final bonus deliverables</vt:lpstr>
      <vt:lpstr>Provided to you</vt:lpstr>
      <vt:lpstr>Agenda (10 hours)</vt:lpstr>
      <vt:lpstr>Agenda (10 hours)</vt:lpstr>
      <vt:lpstr>It is time to join your group and start the study. Please create a Teams room (with the group name) and invite me (glegrand@amadeus.com and guillaume.legrand@centralesupelec.fr​) </vt:lpstr>
      <vt:lpstr>Apresentação do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Amadeus and Big Data</dc:title>
  <dc:creator>glegrand@amadeus.com</dc:creator>
  <cp:lastModifiedBy>Daniel Stulberg Huf</cp:lastModifiedBy>
  <cp:revision>2</cp:revision>
  <cp:lastPrinted>2017-02-27T14:37:46Z</cp:lastPrinted>
  <dcterms:created xsi:type="dcterms:W3CDTF">2016-06-20T07:29:46Z</dcterms:created>
  <dcterms:modified xsi:type="dcterms:W3CDTF">2024-04-08T22:38:58Z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19d82828-d3f2-45fe-904d-192fc908ba41</vt:lpwstr>
  </property>
  <property fmtid="{D5CDD505-2E9C-101B-9397-08002B2CF9AE}" pid="3" name="OriginatingUser">
    <vt:lpwstr>pilar.garcia</vt:lpwstr>
  </property>
  <property fmtid="{D5CDD505-2E9C-101B-9397-08002B2CF9AE}" pid="4" name="CLASSIFICATION">
    <vt:lpwstr>RESTRICTED</vt:lpwstr>
  </property>
  <property fmtid="{D5CDD505-2E9C-101B-9397-08002B2CF9AE}" pid="5" name="MSIP_Label_7f0ea3bf-098d-497f-9948-5e528bb54b39_Enabled">
    <vt:lpwstr>true</vt:lpwstr>
  </property>
  <property fmtid="{D5CDD505-2E9C-101B-9397-08002B2CF9AE}" pid="6" name="MSIP_Label_7f0ea3bf-098d-497f-9948-5e528bb54b39_SetDate">
    <vt:lpwstr>2021-02-22T10:18:50Z</vt:lpwstr>
  </property>
  <property fmtid="{D5CDD505-2E9C-101B-9397-08002B2CF9AE}" pid="7" name="MSIP_Label_7f0ea3bf-098d-497f-9948-5e528bb54b39_Method">
    <vt:lpwstr>Privileged</vt:lpwstr>
  </property>
  <property fmtid="{D5CDD505-2E9C-101B-9397-08002B2CF9AE}" pid="8" name="MSIP_Label_7f0ea3bf-098d-497f-9948-5e528bb54b39_Name">
    <vt:lpwstr>7f0ea3bf-098d-497f-9948-5e528bb54b39</vt:lpwstr>
  </property>
  <property fmtid="{D5CDD505-2E9C-101B-9397-08002B2CF9AE}" pid="9" name="MSIP_Label_7f0ea3bf-098d-497f-9948-5e528bb54b39_SiteId">
    <vt:lpwstr>b3f4f7c2-72ce-4192-aba4-d6c7719b5766</vt:lpwstr>
  </property>
  <property fmtid="{D5CDD505-2E9C-101B-9397-08002B2CF9AE}" pid="10" name="MSIP_Label_7f0ea3bf-098d-497f-9948-5e528bb54b39_ActionId">
    <vt:lpwstr>9760f0bc-5fc6-4217-abe8-a1b6d99c0463</vt:lpwstr>
  </property>
  <property fmtid="{D5CDD505-2E9C-101B-9397-08002B2CF9AE}" pid="11" name="MSIP_Label_7f0ea3bf-098d-497f-9948-5e528bb54b39_ContentBits">
    <vt:lpwstr>0</vt:lpwstr>
  </property>
  <property fmtid="{D5CDD505-2E9C-101B-9397-08002B2CF9AE}" pid="12" name="ContentTypeId">
    <vt:lpwstr>0x01010039241B4B0B8A7B4B9BC57D5098402373</vt:lpwstr>
  </property>
  <property fmtid="{D5CDD505-2E9C-101B-9397-08002B2CF9AE}" pid="13" name="MediaServiceImageTags">
    <vt:lpwstr/>
  </property>
</Properties>
</file>